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5" r:id="rId2"/>
    <p:sldMasterId id="2147483662" r:id="rId3"/>
    <p:sldMasterId id="2147483669" r:id="rId4"/>
  </p:sldMasterIdLst>
  <p:notesMasterIdLst>
    <p:notesMasterId r:id="rId7"/>
  </p:notesMasterIdLst>
  <p:handoutMasterIdLst>
    <p:handoutMasterId r:id="rId8"/>
  </p:handoutMasterIdLst>
  <p:sldIdLst>
    <p:sldId id="445" r:id="rId5"/>
    <p:sldId id="446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52" d="100"/>
          <a:sy n="52" d="100"/>
        </p:scale>
        <p:origin x="1004" y="4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SA3#104-e,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Way forward agreements from SA3#104-e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b="1" dirty="0"/>
              <a:t>AI#5.9 PRoSe: </a:t>
            </a:r>
            <a:r>
              <a:rPr lang="en-US" sz="3200" b="1" dirty="0"/>
              <a:t> Authentication and </a:t>
            </a:r>
            <a:r>
              <a:rPr lang="en-US" sz="3200" b="1" dirty="0" err="1"/>
              <a:t>Authorisation</a:t>
            </a:r>
            <a:r>
              <a:rPr lang="en-US" sz="3200" b="1" dirty="0"/>
              <a:t> for </a:t>
            </a:r>
            <a:br>
              <a:rPr lang="en-US" sz="3200" b="1" dirty="0"/>
            </a:br>
            <a:r>
              <a:rPr lang="en-US" sz="3200" b="1" dirty="0"/>
              <a:t>the Remote UE</a:t>
            </a:r>
            <a:endParaRPr lang="sv-S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46" y="1808497"/>
            <a:ext cx="10789654" cy="2924810"/>
          </a:xfrm>
        </p:spPr>
        <p:txBody>
          <a:bodyPr/>
          <a:lstStyle/>
          <a:p>
            <a:r>
              <a:rPr lang="sv-SE" dirty="0"/>
              <a:t>On the contentious issue of PRoSe </a:t>
            </a:r>
            <a:r>
              <a:rPr lang="en-US" dirty="0"/>
              <a:t>authentication and </a:t>
            </a:r>
            <a:r>
              <a:rPr lang="en-US" dirty="0" err="1"/>
              <a:t>authorisation</a:t>
            </a:r>
            <a:r>
              <a:rPr lang="en-US" dirty="0"/>
              <a:t> for the Remote UE,</a:t>
            </a:r>
            <a:r>
              <a:rPr lang="sv-SE" dirty="0"/>
              <a:t> whether to support a Control Plane based solution or a User Plane based solution, an agreement has been reached by show of hands that:</a:t>
            </a:r>
          </a:p>
          <a:p>
            <a:pPr marL="0" indent="0">
              <a:buNone/>
            </a:pPr>
            <a:r>
              <a:rPr lang="sv-SE" dirty="0">
                <a:solidFill>
                  <a:srgbClr val="0070C0"/>
                </a:solidFill>
              </a:rPr>
              <a:t>SA3 will support both control plane and user plane solutions. Further choices on the co-</a:t>
            </a:r>
            <a:r>
              <a:rPr lang="sv-SE" dirty="0" err="1">
                <a:solidFill>
                  <a:srgbClr val="0070C0"/>
                </a:solidFill>
              </a:rPr>
              <a:t>existence</a:t>
            </a:r>
            <a:r>
              <a:rPr lang="sv-SE" dirty="0">
                <a:solidFill>
                  <a:srgbClr val="0070C0"/>
                </a:solidFill>
              </a:rPr>
              <a:t> and use cases will be </a:t>
            </a:r>
            <a:r>
              <a:rPr lang="sv-SE" dirty="0" err="1">
                <a:solidFill>
                  <a:srgbClr val="0070C0"/>
                </a:solidFill>
              </a:rPr>
              <a:t>decided</a:t>
            </a:r>
            <a:r>
              <a:rPr lang="sv-SE">
                <a:solidFill>
                  <a:srgbClr val="0070C0"/>
                </a:solidFill>
              </a:rPr>
              <a:t> </a:t>
            </a:r>
            <a:r>
              <a:rPr lang="sv-SE" dirty="0">
                <a:solidFill>
                  <a:srgbClr val="0070C0"/>
                </a:solidFill>
              </a:rPr>
              <a:t>in consultation with SA2.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Way forward agreements from SA3#104-e</vt:lpstr>
      <vt:lpstr>AI#5.9 PRoSe:  Authentication and Authorisation for  the Remote 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2019-05-22T07:33:00Z</dcterms:created>
  <dcterms:modified xsi:type="dcterms:W3CDTF">2021-08-19T01:12:13Z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ICV">
    <vt:lpwstr>3AB16684442E4E6899AA37E5810588D7</vt:lpwstr>
  </property>
  <property fmtid="{D5CDD505-2E9C-101B-9397-08002B2CF9AE}" pid="4" name="KSOProductBuildVer">
    <vt:lpwstr>2052-11.1.0.10356</vt:lpwstr>
  </property>
</Properties>
</file>