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e/Docs/S3-210000.zip" TargetMode="External"/><Relationship Id="rId2" Type="http://schemas.openxmlformats.org/officeDocument/2006/relationships/hyperlink" Target="https://www.3gpp.org/ftp/TSG_SA/WG3_Security/TSGS3_102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053001"/>
              </p:ext>
            </p:extLst>
          </p:nvPr>
        </p:nvGraphicFramePr>
        <p:xfrm>
          <a:off x="838198" y="1825625"/>
          <a:ext cx="10515600" cy="349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0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5.3 </a:t>
                      </a:r>
                      <a:r>
                        <a:rPr lang="en-US" sz="1400" dirty="0" err="1"/>
                        <a:t>FS_UP_IP_Sec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94835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4.22 &amp; 5.21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4.21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5.4, 5.5 and 5.6</a:t>
            </a: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4.23 and 5.22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D3115-4BA7-4447-A03E-EAE2E4FB7F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68968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25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26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27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001217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https://www.3gpp.org/ftp/TSG_SA/WG3_Security/TSGS3_102e/Docs/S3-210002.zip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https://www.3gpp.org/ftp/TSG_SA/WG3_Security/TSGS3_102e/Docs/S3-210000.zip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https://www.3gpp.org/ftp/tsg_sa/WG3_Security/TSGS3_102e/Inbox/Drafts</a:t>
            </a:r>
            <a:r>
              <a:rPr lang="sv-SE" dirty="0"/>
              <a:t> </a:t>
            </a:r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draft_S3-21wxyz-r#</a:t>
            </a:r>
            <a:r>
              <a:rPr lang="en-US" dirty="0"/>
              <a:t>"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</a:p>
          <a:p>
            <a:r>
              <a:rPr lang="en-US" dirty="0"/>
              <a:t>Mirrors:</a:t>
            </a:r>
          </a:p>
          <a:p>
            <a:pPr lvl="1"/>
            <a:r>
              <a:rPr lang="en-US" dirty="0"/>
              <a:t>Focus the discussion on the changes in the main CR (cat-F) thread not the mirrors (cat-A)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65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4.2, 4.5, 4.12, 4.13, 4.15, 4.16, 4.17, 4.18, 5.2, 5.4, 5.5, 5.6, 5.14, 5.16, 5.19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4.4, 4.6, 4.7, 4.9, 4.10, 4.11, 4.19, 4.20, 4.21, 5.1, 5.3, 5.7, 5.10, 5.11, 5.13, 5.15, 5.17, 5.18, 5.20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5.7 to 5.20 and 5.3</a:t>
            </a:r>
          </a:p>
          <a:p>
            <a:pPr lvl="1"/>
            <a:r>
              <a:rPr lang="en-US" dirty="0"/>
              <a:t>The excluded study items 5.1, 5.2, 5.4, 5.5 and 5.6 will be covered in Week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E9A9B-5EBE-4CA7-A8EA-85E20ADBDD7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discussions on SA2 LSes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8943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20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21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22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1281</Words>
  <Application>Microsoft Office PowerPoint</Application>
  <PresentationFormat>Widescreen</PresentationFormat>
  <Paragraphs>220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2021-01-14T16:37:14Z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