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8"/>
  </p:notesMasterIdLst>
  <p:handoutMasterIdLst>
    <p:handoutMasterId r:id="rId9"/>
  </p:handoutMasterIdLst>
  <p:sldIdLst>
    <p:sldId id="303" r:id="rId5"/>
    <p:sldId id="792" r:id="rId6"/>
    <p:sldId id="791" r:id="rId7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62A14D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F47019B-F7AA-4AF2-A5C9-5B3A939E132E}" v="1" dt="2024-11-27T12:16:33.291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538" autoAdjust="0"/>
    <p:restoredTop sz="94627" autoAdjust="0"/>
  </p:normalViewPr>
  <p:slideViewPr>
    <p:cSldViewPr snapToGrid="0">
      <p:cViewPr varScale="1">
        <p:scale>
          <a:sx n="95" d="100"/>
          <a:sy n="95" d="100"/>
        </p:scale>
        <p:origin x="1926" y="45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microsoft.com/office/2016/11/relationships/changesInfo" Target="changesInfos/changesInfo1.xml"/><Relationship Id="rId10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Qian Chen XB" userId="4e9d2434-fabe-4fdf-866a-49fb0b0e1654" providerId="ADAL" clId="{544281B0-E810-4769-BE05-51715FFD5908}"/>
    <pc:docChg chg="modSld">
      <pc:chgData name="Qian Chen XB" userId="4e9d2434-fabe-4fdf-866a-49fb0b0e1654" providerId="ADAL" clId="{544281B0-E810-4769-BE05-51715FFD5908}" dt="2023-11-22T19:40:47.518" v="0" actId="20577"/>
      <pc:docMkLst>
        <pc:docMk/>
      </pc:docMkLst>
      <pc:sldChg chg="modSp mod">
        <pc:chgData name="Qian Chen XB" userId="4e9d2434-fabe-4fdf-866a-49fb0b0e1654" providerId="ADAL" clId="{544281B0-E810-4769-BE05-51715FFD5908}" dt="2023-11-22T19:40:47.518" v="0" actId="20577"/>
        <pc:sldMkLst>
          <pc:docMk/>
          <pc:sldMk cId="875480340" sldId="790"/>
        </pc:sldMkLst>
        <pc:spChg chg="mod">
          <ac:chgData name="Qian Chen XB" userId="4e9d2434-fabe-4fdf-866a-49fb0b0e1654" providerId="ADAL" clId="{544281B0-E810-4769-BE05-51715FFD5908}" dt="2023-11-22T19:40:47.518" v="0" actId="20577"/>
          <ac:spMkLst>
            <pc:docMk/>
            <pc:sldMk cId="875480340" sldId="790"/>
            <ac:spMk id="4" creationId="{C294B21D-4F05-B9C9-AC71-DC521CD4E230}"/>
          </ac:spMkLst>
        </pc:spChg>
      </pc:sldChg>
    </pc:docChg>
  </pc:docChgLst>
  <pc:docChgLst>
    <pc:chgData name="Qian Chen XB" userId="4e9d2434-fabe-4fdf-866a-49fb0b0e1654" providerId="ADAL" clId="{426CB6C6-BB80-4F44-AC66-43EF679FA061}"/>
    <pc:docChg chg="custSel modSld modMainMaster">
      <pc:chgData name="Qian Chen XB" userId="4e9d2434-fabe-4fdf-866a-49fb0b0e1654" providerId="ADAL" clId="{426CB6C6-BB80-4F44-AC66-43EF679FA061}" dt="2024-08-29T11:50:50.567" v="164" actId="20577"/>
      <pc:docMkLst>
        <pc:docMk/>
      </pc:docMkLst>
      <pc:sldChg chg="modSp mod">
        <pc:chgData name="Qian Chen XB" userId="4e9d2434-fabe-4fdf-866a-49fb0b0e1654" providerId="ADAL" clId="{426CB6C6-BB80-4F44-AC66-43EF679FA061}" dt="2024-08-29T11:50:50.567" v="164" actId="20577"/>
        <pc:sldMkLst>
          <pc:docMk/>
          <pc:sldMk cId="2333721828" sldId="791"/>
        </pc:sldMkLst>
        <pc:spChg chg="mod">
          <ac:chgData name="Qian Chen XB" userId="4e9d2434-fabe-4fdf-866a-49fb0b0e1654" providerId="ADAL" clId="{426CB6C6-BB80-4F44-AC66-43EF679FA061}" dt="2024-08-29T11:50:50.567" v="164" actId="20577"/>
          <ac:spMkLst>
            <pc:docMk/>
            <pc:sldMk cId="2333721828" sldId="791"/>
            <ac:spMk id="4" creationId="{C294B21D-4F05-B9C9-AC71-DC521CD4E230}"/>
          </ac:spMkLst>
        </pc:spChg>
        <pc:spChg chg="mod">
          <ac:chgData name="Qian Chen XB" userId="4e9d2434-fabe-4fdf-866a-49fb0b0e1654" providerId="ADAL" clId="{426CB6C6-BB80-4F44-AC66-43EF679FA061}" dt="2024-08-26T11:14:10.616" v="79" actId="20577"/>
          <ac:spMkLst>
            <pc:docMk/>
            <pc:sldMk cId="2333721828" sldId="791"/>
            <ac:spMk id="29698" creationId="{00000000-0000-0000-0000-000000000000}"/>
          </ac:spMkLst>
        </pc:spChg>
        <pc:graphicFrameChg chg="modGraphic">
          <ac:chgData name="Qian Chen XB" userId="4e9d2434-fabe-4fdf-866a-49fb0b0e1654" providerId="ADAL" clId="{426CB6C6-BB80-4F44-AC66-43EF679FA061}" dt="2024-08-26T11:16:43.906" v="138" actId="20577"/>
          <ac:graphicFrameMkLst>
            <pc:docMk/>
            <pc:sldMk cId="2333721828" sldId="791"/>
            <ac:graphicFrameMk id="3" creationId="{4CB384AE-3551-017A-5668-DD7C562B228E}"/>
          </ac:graphicFrameMkLst>
        </pc:graphicFrameChg>
      </pc:sldChg>
      <pc:sldMasterChg chg="modSp mod modSldLayout">
        <pc:chgData name="Qian Chen XB" userId="4e9d2434-fabe-4fdf-866a-49fb0b0e1654" providerId="ADAL" clId="{426CB6C6-BB80-4F44-AC66-43EF679FA061}" dt="2024-08-26T09:25:07.947" v="77" actId="6549"/>
        <pc:sldMasterMkLst>
          <pc:docMk/>
          <pc:sldMasterMk cId="0" sldId="2147483729"/>
        </pc:sldMasterMkLst>
        <pc:spChg chg="mod">
          <ac:chgData name="Qian Chen XB" userId="4e9d2434-fabe-4fdf-866a-49fb0b0e1654" providerId="ADAL" clId="{426CB6C6-BB80-4F44-AC66-43EF679FA061}" dt="2024-08-26T09:25:07.947" v="77" actId="6549"/>
          <ac:spMkLst>
            <pc:docMk/>
            <pc:sldMasterMk cId="0" sldId="2147483729"/>
            <ac:spMk id="14" creationId="{00000000-0000-0000-0000-000000000000}"/>
          </ac:spMkLst>
        </pc:spChg>
        <pc:sldLayoutChg chg="modSp mod">
          <pc:chgData name="Qian Chen XB" userId="4e9d2434-fabe-4fdf-866a-49fb0b0e1654" providerId="ADAL" clId="{426CB6C6-BB80-4F44-AC66-43EF679FA061}" dt="2024-08-26T09:24:22.485" v="48" actId="6549"/>
          <pc:sldLayoutMkLst>
            <pc:docMk/>
            <pc:sldMasterMk cId="0" sldId="2147483729"/>
            <pc:sldLayoutMk cId="719417900" sldId="2147483770"/>
          </pc:sldLayoutMkLst>
          <pc:spChg chg="mod">
            <ac:chgData name="Qian Chen XB" userId="4e9d2434-fabe-4fdf-866a-49fb0b0e1654" providerId="ADAL" clId="{426CB6C6-BB80-4F44-AC66-43EF679FA061}" dt="2024-08-26T09:24:22.485" v="48" actId="6549"/>
            <ac:spMkLst>
              <pc:docMk/>
              <pc:sldMasterMk cId="0" sldId="2147483729"/>
              <pc:sldLayoutMk cId="719417900" sldId="2147483770"/>
              <ac:spMk id="4" creationId="{00000000-0000-0000-0000-000000000000}"/>
            </ac:spMkLst>
          </pc:spChg>
          <pc:spChg chg="mod">
            <ac:chgData name="Qian Chen XB" userId="4e9d2434-fabe-4fdf-866a-49fb0b0e1654" providerId="ADAL" clId="{426CB6C6-BB80-4F44-AC66-43EF679FA061}" dt="2024-08-26T09:22:22.762" v="5" actId="20577"/>
            <ac:spMkLst>
              <pc:docMk/>
              <pc:sldMasterMk cId="0" sldId="2147483729"/>
              <pc:sldLayoutMk cId="719417900" sldId="2147483770"/>
              <ac:spMk id="5" creationId="{00000000-0000-0000-0000-000000000000}"/>
            </ac:spMkLst>
          </pc:spChg>
        </pc:sldLayoutChg>
      </pc:sldMasterChg>
    </pc:docChg>
  </pc:docChgLst>
  <pc:docChgLst>
    <pc:chgData name="Qian Chen XB" userId="4e9d2434-fabe-4fdf-866a-49fb0b0e1654" providerId="ADAL" clId="{9F47019B-F7AA-4AF2-A5C9-5B3A939E132E}"/>
    <pc:docChg chg="custSel addSld delSld modSld modMainMaster">
      <pc:chgData name="Qian Chen XB" userId="4e9d2434-fabe-4fdf-866a-49fb0b0e1654" providerId="ADAL" clId="{9F47019B-F7AA-4AF2-A5C9-5B3A939E132E}" dt="2024-11-27T15:58:26.905" v="146" actId="20577"/>
      <pc:docMkLst>
        <pc:docMk/>
      </pc:docMkLst>
      <pc:sldChg chg="del">
        <pc:chgData name="Qian Chen XB" userId="4e9d2434-fabe-4fdf-866a-49fb0b0e1654" providerId="ADAL" clId="{9F47019B-F7AA-4AF2-A5C9-5B3A939E132E}" dt="2024-11-27T12:18:17.673" v="99" actId="47"/>
        <pc:sldMkLst>
          <pc:docMk/>
          <pc:sldMk cId="875480340" sldId="790"/>
        </pc:sldMkLst>
      </pc:sldChg>
      <pc:sldChg chg="modSp add mod">
        <pc:chgData name="Qian Chen XB" userId="4e9d2434-fabe-4fdf-866a-49fb0b0e1654" providerId="ADAL" clId="{9F47019B-F7AA-4AF2-A5C9-5B3A939E132E}" dt="2024-11-27T15:58:26.905" v="146" actId="20577"/>
        <pc:sldMkLst>
          <pc:docMk/>
          <pc:sldMk cId="2516074150" sldId="792"/>
        </pc:sldMkLst>
        <pc:spChg chg="mod">
          <ac:chgData name="Qian Chen XB" userId="4e9d2434-fabe-4fdf-866a-49fb0b0e1654" providerId="ADAL" clId="{9F47019B-F7AA-4AF2-A5C9-5B3A939E132E}" dt="2024-11-27T15:58:26.905" v="146" actId="20577"/>
          <ac:spMkLst>
            <pc:docMk/>
            <pc:sldMk cId="2516074150" sldId="792"/>
            <ac:spMk id="4" creationId="{C294B21D-4F05-B9C9-AC71-DC521CD4E230}"/>
          </ac:spMkLst>
        </pc:spChg>
        <pc:spChg chg="mod">
          <ac:chgData name="Qian Chen XB" userId="4e9d2434-fabe-4fdf-866a-49fb0b0e1654" providerId="ADAL" clId="{9F47019B-F7AA-4AF2-A5C9-5B3A939E132E}" dt="2024-11-27T12:17:23.172" v="98" actId="20577"/>
          <ac:spMkLst>
            <pc:docMk/>
            <pc:sldMk cId="2516074150" sldId="792"/>
            <ac:spMk id="29698" creationId="{00000000-0000-0000-0000-000000000000}"/>
          </ac:spMkLst>
        </pc:spChg>
      </pc:sldChg>
      <pc:sldMasterChg chg="modSp mod modSldLayout">
        <pc:chgData name="Qian Chen XB" userId="4e9d2434-fabe-4fdf-866a-49fb0b0e1654" providerId="ADAL" clId="{9F47019B-F7AA-4AF2-A5C9-5B3A939E132E}" dt="2024-11-27T12:16:18.207" v="91" actId="20577"/>
        <pc:sldMasterMkLst>
          <pc:docMk/>
          <pc:sldMasterMk cId="0" sldId="2147483729"/>
        </pc:sldMasterMkLst>
        <pc:spChg chg="mod">
          <ac:chgData name="Qian Chen XB" userId="4e9d2434-fabe-4fdf-866a-49fb0b0e1654" providerId="ADAL" clId="{9F47019B-F7AA-4AF2-A5C9-5B3A939E132E}" dt="2024-11-27T12:13:35.543" v="81" actId="5793"/>
          <ac:spMkLst>
            <pc:docMk/>
            <pc:sldMasterMk cId="0" sldId="2147483729"/>
            <ac:spMk id="14" creationId="{00000000-0000-0000-0000-000000000000}"/>
          </ac:spMkLst>
        </pc:spChg>
        <pc:sldLayoutChg chg="modSp mod">
          <pc:chgData name="Qian Chen XB" userId="4e9d2434-fabe-4fdf-866a-49fb0b0e1654" providerId="ADAL" clId="{9F47019B-F7AA-4AF2-A5C9-5B3A939E132E}" dt="2024-11-27T12:16:18.207" v="91" actId="20577"/>
          <pc:sldLayoutMkLst>
            <pc:docMk/>
            <pc:sldMasterMk cId="0" sldId="2147483729"/>
            <pc:sldLayoutMk cId="719417900" sldId="2147483770"/>
          </pc:sldLayoutMkLst>
          <pc:spChg chg="mod">
            <ac:chgData name="Qian Chen XB" userId="4e9d2434-fabe-4fdf-866a-49fb0b0e1654" providerId="ADAL" clId="{9F47019B-F7AA-4AF2-A5C9-5B3A939E132E}" dt="2024-11-27T12:13:28.147" v="79" actId="20577"/>
            <ac:spMkLst>
              <pc:docMk/>
              <pc:sldMasterMk cId="0" sldId="2147483729"/>
              <pc:sldLayoutMk cId="719417900" sldId="2147483770"/>
              <ac:spMk id="4" creationId="{00000000-0000-0000-0000-000000000000}"/>
            </ac:spMkLst>
          </pc:spChg>
          <pc:spChg chg="mod">
            <ac:chgData name="Qian Chen XB" userId="4e9d2434-fabe-4fdf-866a-49fb0b0e1654" providerId="ADAL" clId="{9F47019B-F7AA-4AF2-A5C9-5B3A939E132E}" dt="2024-11-27T12:16:18.207" v="91" actId="20577"/>
            <ac:spMkLst>
              <pc:docMk/>
              <pc:sldMasterMk cId="0" sldId="2147483729"/>
              <pc:sldLayoutMk cId="719417900" sldId="2147483770"/>
              <ac:spMk id="5" creationId="{00000000-0000-0000-0000-000000000000}"/>
            </ac:spMkLst>
          </pc:spChg>
        </pc:sldLayoutChg>
      </pc:sldMasterChg>
    </pc:docChg>
  </pc:docChgLst>
  <pc:docChgLst>
    <pc:chgData name="Qian Chen XB" userId="4e9d2434-fabe-4fdf-866a-49fb0b0e1654" providerId="ADAL" clId="{F4734322-C288-4F4E-83E5-F0860C4F5FC7}"/>
    <pc:docChg chg="custSel delSld modSld modMainMaster">
      <pc:chgData name="Qian Chen XB" userId="4e9d2434-fabe-4fdf-866a-49fb0b0e1654" providerId="ADAL" clId="{F4734322-C288-4F4E-83E5-F0860C4F5FC7}" dt="2024-06-06T12:11:42.998" v="520" actId="20577"/>
      <pc:docMkLst>
        <pc:docMk/>
      </pc:docMkLst>
      <pc:sldChg chg="modSp mod">
        <pc:chgData name="Qian Chen XB" userId="4e9d2434-fabe-4fdf-866a-49fb0b0e1654" providerId="ADAL" clId="{F4734322-C288-4F4E-83E5-F0860C4F5FC7}" dt="2024-06-03T06:29:41.146" v="92" actId="20577"/>
        <pc:sldMkLst>
          <pc:docMk/>
          <pc:sldMk cId="0" sldId="303"/>
        </pc:sldMkLst>
        <pc:spChg chg="mod">
          <ac:chgData name="Qian Chen XB" userId="4e9d2434-fabe-4fdf-866a-49fb0b0e1654" providerId="ADAL" clId="{F4734322-C288-4F4E-83E5-F0860C4F5FC7}" dt="2024-06-03T06:29:41.146" v="92" actId="20577"/>
          <ac:spMkLst>
            <pc:docMk/>
            <pc:sldMk cId="0" sldId="303"/>
            <ac:spMk id="9219" creationId="{00000000-0000-0000-0000-000000000000}"/>
          </ac:spMkLst>
        </pc:spChg>
      </pc:sldChg>
      <pc:sldChg chg="addSp delSp modSp del mod">
        <pc:chgData name="Qian Chen XB" userId="4e9d2434-fabe-4fdf-866a-49fb0b0e1654" providerId="ADAL" clId="{F4734322-C288-4F4E-83E5-F0860C4F5FC7}" dt="2024-06-03T06:45:35.669" v="371" actId="47"/>
        <pc:sldMkLst>
          <pc:docMk/>
          <pc:sldMk cId="4108940287" sldId="789"/>
        </pc:sldMkLst>
        <pc:spChg chg="mod">
          <ac:chgData name="Qian Chen XB" userId="4e9d2434-fabe-4fdf-866a-49fb0b0e1654" providerId="ADAL" clId="{F4734322-C288-4F4E-83E5-F0860C4F5FC7}" dt="2024-06-03T06:45:19.878" v="370" actId="1076"/>
          <ac:spMkLst>
            <pc:docMk/>
            <pc:sldMk cId="4108940287" sldId="789"/>
            <ac:spMk id="4" creationId="{C294B21D-4F05-B9C9-AC71-DC521CD4E230}"/>
          </ac:spMkLst>
        </pc:spChg>
        <pc:spChg chg="mod">
          <ac:chgData name="Qian Chen XB" userId="4e9d2434-fabe-4fdf-866a-49fb0b0e1654" providerId="ADAL" clId="{F4734322-C288-4F4E-83E5-F0860C4F5FC7}" dt="2024-06-03T06:44:41.165" v="362" actId="20577"/>
          <ac:spMkLst>
            <pc:docMk/>
            <pc:sldMk cId="4108940287" sldId="789"/>
            <ac:spMk id="29698" creationId="{00000000-0000-0000-0000-000000000000}"/>
          </ac:spMkLst>
        </pc:spChg>
        <pc:graphicFrameChg chg="del">
          <ac:chgData name="Qian Chen XB" userId="4e9d2434-fabe-4fdf-866a-49fb0b0e1654" providerId="ADAL" clId="{F4734322-C288-4F4E-83E5-F0860C4F5FC7}" dt="2024-06-03T06:44:58.185" v="363" actId="478"/>
          <ac:graphicFrameMkLst>
            <pc:docMk/>
            <pc:sldMk cId="4108940287" sldId="789"/>
            <ac:graphicFrameMk id="3" creationId="{4CB384AE-3551-017A-5668-DD7C562B228E}"/>
          </ac:graphicFrameMkLst>
        </pc:graphicFrameChg>
        <pc:graphicFrameChg chg="add mod modGraphic">
          <ac:chgData name="Qian Chen XB" userId="4e9d2434-fabe-4fdf-866a-49fb0b0e1654" providerId="ADAL" clId="{F4734322-C288-4F4E-83E5-F0860C4F5FC7}" dt="2024-06-03T06:45:12.840" v="369" actId="20577"/>
          <ac:graphicFrameMkLst>
            <pc:docMk/>
            <pc:sldMk cId="4108940287" sldId="789"/>
            <ac:graphicFrameMk id="5" creationId="{8453D877-9DBD-9F11-3151-48C3411D135E}"/>
          </ac:graphicFrameMkLst>
        </pc:graphicFrameChg>
      </pc:sldChg>
      <pc:sldChg chg="modSp mod">
        <pc:chgData name="Qian Chen XB" userId="4e9d2434-fabe-4fdf-866a-49fb0b0e1654" providerId="ADAL" clId="{F4734322-C288-4F4E-83E5-F0860C4F5FC7}" dt="2024-06-06T12:11:42.998" v="520" actId="20577"/>
        <pc:sldMkLst>
          <pc:docMk/>
          <pc:sldMk cId="875480340" sldId="790"/>
        </pc:sldMkLst>
        <pc:spChg chg="mod">
          <ac:chgData name="Qian Chen XB" userId="4e9d2434-fabe-4fdf-866a-49fb0b0e1654" providerId="ADAL" clId="{F4734322-C288-4F4E-83E5-F0860C4F5FC7}" dt="2024-06-06T12:11:42.998" v="520" actId="20577"/>
          <ac:spMkLst>
            <pc:docMk/>
            <pc:sldMk cId="875480340" sldId="790"/>
            <ac:spMk id="4" creationId="{C294B21D-4F05-B9C9-AC71-DC521CD4E230}"/>
          </ac:spMkLst>
        </pc:spChg>
        <pc:spChg chg="mod">
          <ac:chgData name="Qian Chen XB" userId="4e9d2434-fabe-4fdf-866a-49fb0b0e1654" providerId="ADAL" clId="{F4734322-C288-4F4E-83E5-F0860C4F5FC7}" dt="2024-06-03T06:38:18.927" v="207" actId="20577"/>
          <ac:spMkLst>
            <pc:docMk/>
            <pc:sldMk cId="875480340" sldId="790"/>
            <ac:spMk id="29698" creationId="{00000000-0000-0000-0000-000000000000}"/>
          </ac:spMkLst>
        </pc:spChg>
        <pc:graphicFrameChg chg="modGraphic">
          <ac:chgData name="Qian Chen XB" userId="4e9d2434-fabe-4fdf-866a-49fb0b0e1654" providerId="ADAL" clId="{F4734322-C288-4F4E-83E5-F0860C4F5FC7}" dt="2024-06-03T06:34:04.222" v="195" actId="20577"/>
          <ac:graphicFrameMkLst>
            <pc:docMk/>
            <pc:sldMk cId="875480340" sldId="790"/>
            <ac:graphicFrameMk id="3" creationId="{4CB384AE-3551-017A-5668-DD7C562B228E}"/>
          </ac:graphicFrameMkLst>
        </pc:graphicFrameChg>
      </pc:sldChg>
      <pc:sldMasterChg chg="modSp mod modSldLayout">
        <pc:chgData name="Qian Chen XB" userId="4e9d2434-fabe-4fdf-866a-49fb0b0e1654" providerId="ADAL" clId="{F4734322-C288-4F4E-83E5-F0860C4F5FC7}" dt="2024-06-03T07:08:20.991" v="376" actId="20577"/>
        <pc:sldMasterMkLst>
          <pc:docMk/>
          <pc:sldMasterMk cId="0" sldId="2147483729"/>
        </pc:sldMasterMkLst>
        <pc:spChg chg="mod">
          <ac:chgData name="Qian Chen XB" userId="4e9d2434-fabe-4fdf-866a-49fb0b0e1654" providerId="ADAL" clId="{F4734322-C288-4F4E-83E5-F0860C4F5FC7}" dt="2024-06-03T07:08:20.991" v="376" actId="20577"/>
          <ac:spMkLst>
            <pc:docMk/>
            <pc:sldMasterMk cId="0" sldId="2147483729"/>
            <ac:spMk id="14" creationId="{00000000-0000-0000-0000-000000000000}"/>
          </ac:spMkLst>
        </pc:spChg>
        <pc:spChg chg="mod">
          <ac:chgData name="Qian Chen XB" userId="4e9d2434-fabe-4fdf-866a-49fb0b0e1654" providerId="ADAL" clId="{F4734322-C288-4F4E-83E5-F0860C4F5FC7}" dt="2024-06-03T06:29:20.370" v="82" actId="20577"/>
          <ac:spMkLst>
            <pc:docMk/>
            <pc:sldMasterMk cId="0" sldId="2147483729"/>
            <ac:spMk id="1032" creationId="{00000000-0000-0000-0000-000000000000}"/>
          </ac:spMkLst>
        </pc:spChg>
        <pc:sldLayoutChg chg="modSp mod">
          <pc:chgData name="Qian Chen XB" userId="4e9d2434-fabe-4fdf-866a-49fb0b0e1654" providerId="ADAL" clId="{F4734322-C288-4F4E-83E5-F0860C4F5FC7}" dt="2024-06-03T07:07:46.673" v="373" actId="20577"/>
          <pc:sldLayoutMkLst>
            <pc:docMk/>
            <pc:sldMasterMk cId="0" sldId="2147483729"/>
            <pc:sldLayoutMk cId="719417900" sldId="2147483770"/>
          </pc:sldLayoutMkLst>
          <pc:spChg chg="mod">
            <ac:chgData name="Qian Chen XB" userId="4e9d2434-fabe-4fdf-866a-49fb0b0e1654" providerId="ADAL" clId="{F4734322-C288-4F4E-83E5-F0860C4F5FC7}" dt="2024-06-03T07:07:46.673" v="373" actId="20577"/>
            <ac:spMkLst>
              <pc:docMk/>
              <pc:sldMasterMk cId="0" sldId="2147483729"/>
              <pc:sldLayoutMk cId="719417900" sldId="2147483770"/>
              <ac:spMk id="4" creationId="{00000000-0000-0000-0000-000000000000}"/>
            </ac:spMkLst>
          </pc:spChg>
          <pc:spChg chg="mod">
            <ac:chgData name="Qian Chen XB" userId="4e9d2434-fabe-4fdf-866a-49fb0b0e1654" providerId="ADAL" clId="{F4734322-C288-4F4E-83E5-F0860C4F5FC7}" dt="2024-06-03T06:28:30.976" v="47" actId="20577"/>
            <ac:spMkLst>
              <pc:docMk/>
              <pc:sldMasterMk cId="0" sldId="2147483729"/>
              <pc:sldLayoutMk cId="719417900" sldId="2147483770"/>
              <ac:spMk id="5" creationId="{00000000-0000-0000-0000-000000000000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11/27/2024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11/27/2024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22899058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2191775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#166</a:t>
            </a: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Orlando, USA, 18 - 22, November 2024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6039824" y="310417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S2-2412975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WG2#166,</a:t>
            </a:r>
            <a:r>
              <a:rPr lang="en-GB" altLang="de-DE" sz="1200" baseline="0" dirty="0">
                <a:solidFill>
                  <a:schemeClr val="bg1"/>
                </a:solidFill>
              </a:rPr>
              <a:t> Orlando, USA, </a:t>
            </a:r>
            <a:r>
              <a:rPr lang="en-GB" altLang="de-DE" sz="1200" baseline="0">
                <a:solidFill>
                  <a:schemeClr val="bg1"/>
                </a:solidFill>
              </a:rPr>
              <a:t>18 – 22, </a:t>
            </a:r>
            <a:r>
              <a:rPr lang="en-GB" altLang="de-DE" sz="1200" baseline="0" dirty="0">
                <a:solidFill>
                  <a:schemeClr val="bg1"/>
                </a:solidFill>
              </a:rPr>
              <a:t>November 2024</a:t>
            </a:r>
            <a:endParaRPr lang="en-GB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2024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40119.zip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40119.zip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84770" y="2123696"/>
            <a:ext cx="7753694" cy="168789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sz="3600" b="1" dirty="0"/>
              <a:t>TEI19_RVAS</a:t>
            </a:r>
            <a:br>
              <a:rPr lang="en-US" altLang="de-DE" sz="3600" b="1" dirty="0"/>
            </a:b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432061" y="3890354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b="1" dirty="0"/>
            </a:br>
            <a:r>
              <a:rPr lang="en-US" altLang="en-US" sz="2000" b="1" dirty="0"/>
              <a:t>Qian Chen</a:t>
            </a: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en-GB" sz="1800" b="1" dirty="0">
                <a:latin typeface="Arial" charset="0"/>
              </a:rPr>
              <a:t>Ericsson</a:t>
            </a: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321582" y="422071"/>
            <a:ext cx="7602740" cy="787400"/>
          </a:xfrm>
        </p:spPr>
        <p:txBody>
          <a:bodyPr/>
          <a:lstStyle/>
          <a:p>
            <a:r>
              <a:rPr lang="en-US" altLang="de-DE" sz="2800" b="1" dirty="0"/>
              <a:t>TEI19_RVAS</a:t>
            </a:r>
            <a:br>
              <a:rPr lang="en-US" altLang="de-DE" sz="2800" b="1" dirty="0"/>
            </a:br>
            <a:r>
              <a:rPr lang="en-US" altLang="de-DE" sz="2800" b="1" dirty="0"/>
              <a:t>status at SA#106</a:t>
            </a:r>
            <a:endParaRPr lang="de-DE" altLang="de-DE" sz="2800" b="1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4CB384AE-3551-017A-5668-DD7C562B228E}"/>
              </a:ext>
            </a:extLst>
          </p:cNvPr>
          <p:cNvGraphicFramePr>
            <a:graphicFrameLocks noGrp="1"/>
          </p:cNvGraphicFramePr>
          <p:nvPr/>
        </p:nvGraphicFramePr>
        <p:xfrm>
          <a:off x="390754" y="1328868"/>
          <a:ext cx="8180387" cy="787400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183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85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46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1992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7473">
                <a:tc>
                  <a:txBody>
                    <a:bodyPr/>
                    <a:lstStyle/>
                    <a:p>
                      <a:pPr algn="ctr" fontAlgn="t"/>
                      <a:r>
                        <a:rPr lang="en-US" sz="800" dirty="0"/>
                        <a:t>1</a:t>
                      </a:r>
                      <a:r>
                        <a:rPr lang="en-GB" sz="800" dirty="0"/>
                        <a:t>020013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Architecture support of roaming value-added services</a:t>
                      </a:r>
                      <a:endParaRPr lang="de-DE" sz="900" b="1" i="0" u="none" strike="noStrike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  <a:p>
                      <a:pPr algn="l" fontAlgn="t"/>
                      <a:endParaRPr lang="en-US" sz="900" b="1" dirty="0"/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800" dirty="0"/>
                        <a:t>T</a:t>
                      </a:r>
                      <a:r>
                        <a:rPr lang="en-GB" sz="800" dirty="0"/>
                        <a:t>EI19_RVAS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13/12/2024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100%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dirty="0">
                          <a:hlinkClick r:id="rId3"/>
                        </a:rPr>
                        <a:t>SP-240119</a:t>
                      </a:r>
                      <a:endParaRPr lang="en-GB" sz="800" dirty="0"/>
                    </a:p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800" b="1" i="0" dirty="0"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Maintenance and Alignment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C294B21D-4F05-B9C9-AC71-DC521CD4E230}"/>
              </a:ext>
            </a:extLst>
          </p:cNvPr>
          <p:cNvSpPr txBox="1">
            <a:spLocks/>
          </p:cNvSpPr>
          <p:nvPr/>
        </p:nvSpPr>
        <p:spPr>
          <a:xfrm>
            <a:off x="456677" y="2540961"/>
            <a:ext cx="8114464" cy="2566483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1500" kern="0" dirty="0"/>
              <a:t>Progress since SA#105: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No maintenance and alignment paper submitted.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11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500" kern="0" dirty="0"/>
              <a:t>Impacts and dependencies on other WGs:</a:t>
            </a:r>
            <a:endParaRPr lang="de-DE" sz="1500" kern="0" dirty="0"/>
          </a:p>
          <a:p>
            <a:pPr lvl="1">
              <a:spcBef>
                <a:spcPts val="0"/>
              </a:spcBef>
              <a:spcAft>
                <a:spcPts val="450"/>
              </a:spcAft>
              <a:defRPr/>
            </a:pPr>
            <a:r>
              <a:rPr lang="en-US" sz="1050" kern="0" dirty="0"/>
              <a:t>Intra-TSG: no intra-TSG issue identified</a:t>
            </a:r>
          </a:p>
          <a:p>
            <a:pPr lvl="1">
              <a:spcBef>
                <a:spcPts val="0"/>
              </a:spcBef>
              <a:spcAft>
                <a:spcPts val="450"/>
              </a:spcAft>
              <a:defRPr/>
            </a:pPr>
            <a:r>
              <a:rPr lang="en-US" sz="1050" kern="0" dirty="0"/>
              <a:t>Inter-TSG: Coordination with CT per agreed CRs before SA#104 meeting  </a:t>
            </a:r>
          </a:p>
          <a:p>
            <a:pPr lvl="1">
              <a:spcBef>
                <a:spcPts val="0"/>
              </a:spcBef>
              <a:spcAft>
                <a:spcPts val="450"/>
              </a:spcAft>
              <a:defRPr/>
            </a:pPr>
            <a:endParaRPr lang="en-US" sz="105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500" kern="0" dirty="0"/>
              <a:t>Next steps:</a:t>
            </a:r>
          </a:p>
          <a:p>
            <a:pPr lvl="1">
              <a:defRPr/>
            </a:pPr>
            <a:r>
              <a:rPr lang="en-US" sz="1100" kern="0" dirty="0"/>
              <a:t>Maintenance and alignment.</a:t>
            </a:r>
          </a:p>
          <a:p>
            <a:pPr lvl="1">
              <a:defRPr/>
            </a:pPr>
            <a:endParaRPr lang="en-US" sz="11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sz="15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100" kern="0" dirty="0"/>
          </a:p>
          <a:p>
            <a:pPr marL="457200" lvl="1" indent="0">
              <a:buFont typeface="Arial" panose="020B0604020202020204" pitchFamily="34" charset="0"/>
              <a:buNone/>
            </a:pPr>
            <a:r>
              <a:rPr lang="en-US" altLang="zh-CN" sz="1100" kern="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516074150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321582" y="422071"/>
            <a:ext cx="7602740" cy="787400"/>
          </a:xfrm>
        </p:spPr>
        <p:txBody>
          <a:bodyPr/>
          <a:lstStyle/>
          <a:p>
            <a:r>
              <a:rPr lang="en-US" altLang="de-DE" sz="2800" b="1" dirty="0"/>
              <a:t>TEI19_RVAS</a:t>
            </a:r>
            <a:br>
              <a:rPr lang="en-US" altLang="de-DE" sz="2800" b="1" dirty="0"/>
            </a:br>
            <a:r>
              <a:rPr lang="en-US" altLang="de-DE" sz="2800" b="1" dirty="0"/>
              <a:t>status at SA#105</a:t>
            </a:r>
            <a:endParaRPr lang="de-DE" altLang="de-DE" sz="2800" b="1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4CB384AE-3551-017A-5668-DD7C562B228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488239"/>
              </p:ext>
            </p:extLst>
          </p:nvPr>
        </p:nvGraphicFramePr>
        <p:xfrm>
          <a:off x="390754" y="1328868"/>
          <a:ext cx="8180387" cy="787400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183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85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46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1992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7473">
                <a:tc>
                  <a:txBody>
                    <a:bodyPr/>
                    <a:lstStyle/>
                    <a:p>
                      <a:pPr algn="ctr" fontAlgn="t"/>
                      <a:r>
                        <a:rPr lang="en-US" sz="800" dirty="0"/>
                        <a:t>1</a:t>
                      </a:r>
                      <a:r>
                        <a:rPr lang="en-GB" sz="800" dirty="0"/>
                        <a:t>020013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Architecture support of roaming value-added services</a:t>
                      </a:r>
                      <a:endParaRPr lang="de-DE" sz="900" b="1" i="0" u="none" strike="noStrike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  <a:p>
                      <a:pPr algn="l" fontAlgn="t"/>
                      <a:endParaRPr lang="en-US" sz="900" b="1" dirty="0"/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800" dirty="0"/>
                        <a:t>T</a:t>
                      </a:r>
                      <a:r>
                        <a:rPr lang="en-GB" sz="800" dirty="0"/>
                        <a:t>EI19_RVAS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13/12/2024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100%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dirty="0">
                          <a:hlinkClick r:id="rId3"/>
                        </a:rPr>
                        <a:t>SP-240119</a:t>
                      </a:r>
                      <a:endParaRPr lang="en-GB" sz="800" dirty="0"/>
                    </a:p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800" b="1" i="0" dirty="0"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Maintenance and Alignment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C294B21D-4F05-B9C9-AC71-DC521CD4E230}"/>
              </a:ext>
            </a:extLst>
          </p:cNvPr>
          <p:cNvSpPr txBox="1">
            <a:spLocks/>
          </p:cNvSpPr>
          <p:nvPr/>
        </p:nvSpPr>
        <p:spPr>
          <a:xfrm>
            <a:off x="456677" y="2540961"/>
            <a:ext cx="8114464" cy="2566483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1500" kern="0" dirty="0"/>
              <a:t>Progress since SA#104: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No maintenance and alignment paper submitted.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11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500" kern="0" dirty="0"/>
              <a:t>Impacts and dependencies on other WGs:</a:t>
            </a:r>
            <a:endParaRPr lang="de-DE" sz="1500" kern="0" dirty="0"/>
          </a:p>
          <a:p>
            <a:pPr lvl="1">
              <a:spcBef>
                <a:spcPts val="0"/>
              </a:spcBef>
              <a:spcAft>
                <a:spcPts val="450"/>
              </a:spcAft>
              <a:defRPr/>
            </a:pPr>
            <a:r>
              <a:rPr lang="en-US" sz="1050" kern="0" dirty="0"/>
              <a:t>Intra-TSG: no intra-TSG issue identified</a:t>
            </a:r>
          </a:p>
          <a:p>
            <a:pPr lvl="1">
              <a:spcBef>
                <a:spcPts val="0"/>
              </a:spcBef>
              <a:spcAft>
                <a:spcPts val="450"/>
              </a:spcAft>
              <a:defRPr/>
            </a:pPr>
            <a:r>
              <a:rPr lang="en-US" sz="1050" kern="0" dirty="0"/>
              <a:t>Inter-TSG: Coordination with CT per agreed CRs </a:t>
            </a:r>
          </a:p>
          <a:p>
            <a:pPr lvl="1">
              <a:spcBef>
                <a:spcPts val="0"/>
              </a:spcBef>
              <a:spcAft>
                <a:spcPts val="450"/>
              </a:spcAft>
              <a:defRPr/>
            </a:pPr>
            <a:endParaRPr lang="en-US" sz="105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500" kern="0" dirty="0"/>
              <a:t>Next steps:</a:t>
            </a:r>
          </a:p>
          <a:p>
            <a:pPr lvl="1">
              <a:defRPr/>
            </a:pPr>
            <a:r>
              <a:rPr lang="en-US" sz="1100" kern="0" dirty="0"/>
              <a:t>Maintenance and alignment.</a:t>
            </a:r>
          </a:p>
          <a:p>
            <a:pPr lvl="1">
              <a:defRPr/>
            </a:pPr>
            <a:endParaRPr lang="en-US" sz="11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sz="15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100" kern="0" dirty="0"/>
          </a:p>
          <a:p>
            <a:pPr marL="457200" lvl="1" indent="0">
              <a:buFont typeface="Arial" panose="020B0604020202020204" pitchFamily="34" charset="0"/>
              <a:buNone/>
            </a:pPr>
            <a:r>
              <a:rPr lang="en-US" altLang="zh-CN" sz="1100" kern="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333721828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A7AC0C743A294CADF60F661720E3E6" ma:contentTypeVersion="13" ma:contentTypeDescription="Create a new document." ma:contentTypeScope="" ma:versionID="140b6c57cf7b45b8f349b6410d858205">
  <xsd:schema xmlns:xsd="http://www.w3.org/2001/XMLSchema" xmlns:xs="http://www.w3.org/2001/XMLSchema" xmlns:p="http://schemas.microsoft.com/office/2006/metadata/properties" xmlns:ns3="db33437f-65a5-48c5-b537-19efd290f967" xmlns:ns4="6f846979-0e6f-42ff-8b87-e1893efeda99" targetNamespace="http://schemas.microsoft.com/office/2006/metadata/properties" ma:root="true" ma:fieldsID="a1405e4e4adcc105ad15c0e5971b16d4" ns3:_="" ns4:_="">
    <xsd:import namespace="db33437f-65a5-48c5-b537-19efd290f967"/>
    <xsd:import namespace="6f846979-0e6f-42ff-8b87-e1893efeda99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Location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b33437f-65a5-48c5-b537-19efd290f967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846979-0e6f-42ff-8b87-e1893efeda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4" nillable="true" ma:displayName="MediaServiceLocation" ma:internalName="MediaServiceLocation" ma:readOnly="true">
      <xsd:simpleType>
        <xsd:restriction base="dms:Text"/>
      </xsd:simpleType>
    </xsd:element>
    <xsd:element name="MediaServiceAutoTags" ma:index="15" nillable="true" ma:displayName="MediaServiceAutoTags" ma:internalName="MediaServiceAutoTags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3A3D7332-4B03-480A-9F0F-53108093DE8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b33437f-65a5-48c5-b537-19efd290f967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D6C67825-8C3F-4748-8691-0516FC3FC0DC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A195B229-0FAC-41EF-BDC1-1542F634546F}">
  <ds:schemaRefs>
    <ds:schemaRef ds:uri="db33437f-65a5-48c5-b537-19efd290f967"/>
    <ds:schemaRef ds:uri="http://purl.org/dc/terms/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6f846979-0e6f-42ff-8b87-e1893efeda99"/>
    <ds:schemaRef ds:uri="http://schemas.microsoft.com/office/2006/metadata/properties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19700</TotalTime>
  <Words>200</Words>
  <Application>Microsoft Office PowerPoint</Application>
  <PresentationFormat>On-screen Show (4:3)</PresentationFormat>
  <Paragraphs>66</Paragraphs>
  <Slides>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 </vt:lpstr>
      <vt:lpstr>Arial</vt:lpstr>
      <vt:lpstr>Calibri</vt:lpstr>
      <vt:lpstr>Times New Roman</vt:lpstr>
      <vt:lpstr>Office Theme</vt:lpstr>
      <vt:lpstr>TEI19_RVAS Status Report</vt:lpstr>
      <vt:lpstr>TEI19_RVAS status at SA#106</vt:lpstr>
      <vt:lpstr>TEI19_RVAS status at SA#105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Ericsson_CQ_#166_4</cp:lastModifiedBy>
  <cp:revision>1425</cp:revision>
  <dcterms:created xsi:type="dcterms:W3CDTF">2008-08-30T09:32:10Z</dcterms:created>
  <dcterms:modified xsi:type="dcterms:W3CDTF">2024-11-27T15:58:35Z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0x0101003AA7AC0C743A294CADF60F661720E3E6</vt:lpwstr>
  </property>
</Properties>
</file>