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12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69" d="100"/>
          <a:sy n="69" d="100"/>
        </p:scale>
        <p:origin x="154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S2-2412967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166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18 - 22 Nov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Orlando, US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WG2#166 Orlando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US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smtClean="0"/>
              <a:t>FS_</a:t>
            </a:r>
            <a:r>
              <a:rPr lang="en-US" altLang="zh-CN" sz="3600" b="1" kern="0" dirty="0" smtClean="0"/>
              <a:t>UPEAS_Ph2</a:t>
            </a:r>
            <a:r>
              <a:rPr lang="en-US" altLang="zh-CN" sz="3600" b="1" dirty="0" smtClean="0"/>
              <a:t>/UPEAS_Ph2</a:t>
            </a:r>
            <a:r>
              <a:rPr lang="en-US" altLang="de-DE" sz="3600" b="1" kern="0" dirty="0" smtClean="0"/>
              <a:t>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/>
              <a:t>Jinguo Zhu(ZTE)</a:t>
            </a:r>
          </a:p>
          <a:p>
            <a:pPr>
              <a:lnSpc>
                <a:spcPct val="80000"/>
              </a:lnSpc>
            </a:pPr>
            <a:r>
              <a:rPr lang="en-GB" altLang="zh-CN" sz="2000" dirty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de-DE" sz="2800" dirty="0" smtClean="0">
                <a:solidFill>
                  <a:schemeClr val="tx1"/>
                </a:solidFill>
              </a:rPr>
              <a:t>FS_UPEAS_Ph2/UPEAS_Ph2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Continue normative work at </a:t>
            </a:r>
            <a:r>
              <a:rPr lang="en-US" altLang="zh-CN" sz="1200" dirty="0" smtClean="0"/>
              <a:t>SA2#165 and </a:t>
            </a:r>
            <a:r>
              <a:rPr lang="en-US" altLang="de-DE" sz="1200" dirty="0" smtClean="0"/>
              <a:t>SA2#166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10 </a:t>
            </a:r>
            <a:r>
              <a:rPr lang="en-US" altLang="de-DE" sz="1200" dirty="0"/>
              <a:t>CRs are </a:t>
            </a:r>
            <a:r>
              <a:rPr lang="en-US" altLang="de-DE" sz="1200" kern="0" dirty="0" smtClean="0"/>
              <a:t>approved at SA2#165, among of them 5 CR are further revised at SA2#166, and 2 new CR approved in SA2#166.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All key issues</a:t>
            </a:r>
            <a:r>
              <a:rPr lang="en-US" altLang="zh-CN" sz="1200" dirty="0">
                <a:cs typeface="+mn-ea"/>
              </a:rPr>
              <a:t> were </a:t>
            </a:r>
            <a:r>
              <a:rPr lang="en-US" altLang="zh-CN" sz="1200" dirty="0" smtClean="0">
                <a:cs typeface="+mn-ea"/>
              </a:rPr>
              <a:t>completed</a:t>
            </a:r>
            <a:endParaRPr lang="en-US" altLang="zh-CN" sz="1200" dirty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44245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=""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2026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=""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2898</TotalTime>
  <Words>207</Words>
  <Application>Microsoft Office PowerPoint</Application>
  <PresentationFormat>全屏显示(4:3)</PresentationFormat>
  <Paragraphs>83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FS_UPEAS_Ph2/UPEAS_Ph2 Status Report</vt:lpstr>
      <vt:lpstr>FS_UPEAS_Ph2/UPEAS_Ph2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ZTE1</cp:lastModifiedBy>
  <cp:revision>2028</cp:revision>
  <dcterms:created xsi:type="dcterms:W3CDTF">2008-08-30T09:32:10Z</dcterms:created>
  <dcterms:modified xsi:type="dcterms:W3CDTF">2024-11-27T04:04:43Z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