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2"/>
  </p:notesMasterIdLst>
  <p:handoutMasterIdLst>
    <p:handoutMasterId r:id="rId13"/>
  </p:handoutMasterIdLst>
  <p:sldIdLst>
    <p:sldId id="1163" r:id="rId6"/>
    <p:sldId id="1232" r:id="rId7"/>
    <p:sldId id="1231" r:id="rId8"/>
    <p:sldId id="1228" r:id="rId9"/>
    <p:sldId id="1229" r:id="rId10"/>
    <p:sldId id="1230" r:id="rId11"/>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ACC367-A291-4819-8450-1165DA4A1E8F}" v="4" dt="2024-11-28T12:42:41.697"/>
    <p1510:client id="{FE86CB37-002F-4615-9E84-29C3B36F6398}" v="2" dt="2024-11-28T13:15:22.559"/>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09" d="100"/>
          <a:sy n="109" d="100"/>
        </p:scale>
        <p:origin x="701" y="101"/>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F84E3E30-D239-469F-ABCE-7D5879696024}"/>
    <pc:docChg chg="custSel modSld">
      <pc:chgData name="Michael Starsinic" userId="de4e700c-740d-481a-8831-c9f0c79f23d1" providerId="ADAL" clId="{F84E3E30-D239-469F-ABCE-7D5879696024}" dt="2024-10-21T17:39:27.930" v="33" actId="113"/>
      <pc:docMkLst>
        <pc:docMk/>
      </pc:docMkLst>
      <pc:sldChg chg="modSp mod">
        <pc:chgData name="Michael Starsinic" userId="de4e700c-740d-481a-8831-c9f0c79f23d1" providerId="ADAL" clId="{F84E3E30-D239-469F-ABCE-7D5879696024}" dt="2024-10-21T17:39:27.930" v="33" actId="113"/>
        <pc:sldMkLst>
          <pc:docMk/>
          <pc:sldMk cId="3635502366" sldId="1228"/>
        </pc:sldMkLst>
        <pc:spChg chg="mod">
          <ac:chgData name="Michael Starsinic" userId="de4e700c-740d-481a-8831-c9f0c79f23d1" providerId="ADAL" clId="{F84E3E30-D239-469F-ABCE-7D5879696024}" dt="2024-10-21T17:35:05.514" v="27" actId="20577"/>
          <ac:spMkLst>
            <pc:docMk/>
            <pc:sldMk cId="3635502366" sldId="1228"/>
            <ac:spMk id="4" creationId="{359BA68C-406B-079B-B4F4-2126BC3F04A4}"/>
          </ac:spMkLst>
        </pc:spChg>
        <pc:graphicFrameChg chg="modGraphic">
          <ac:chgData name="Michael Starsinic" userId="de4e700c-740d-481a-8831-c9f0c79f23d1" providerId="ADAL" clId="{F84E3E30-D239-469F-ABCE-7D5879696024}" dt="2024-10-21T17:39:27.930" v="33" actId="113"/>
          <ac:graphicFrameMkLst>
            <pc:docMk/>
            <pc:sldMk cId="3635502366" sldId="1228"/>
            <ac:graphicFrameMk id="2" creationId="{6888D463-925C-D497-C61C-C47CE2400DB6}"/>
          </ac:graphicFrameMkLst>
        </pc:graphicFrameChg>
      </pc:sldChg>
    </pc:docChg>
  </pc:docChgLst>
  <pc:docChgLst>
    <pc:chgData name="Michael Starsinic" userId="de4e700c-740d-481a-8831-c9f0c79f23d1" providerId="ADAL" clId="{BCA1E0C5-9D19-451A-ACC3-CE4FFA929CD9}"/>
    <pc:docChg chg="custSel addSld delSld modSld sldOrd">
      <pc:chgData name="Michael Starsinic" userId="de4e700c-740d-481a-8831-c9f0c79f23d1" providerId="ADAL" clId="{BCA1E0C5-9D19-451A-ACC3-CE4FFA929CD9}" dt="2024-10-20T19:57:34.429" v="1588" actId="20577"/>
      <pc:docMkLst>
        <pc:docMk/>
      </pc:docMkLst>
      <pc:sldChg chg="del">
        <pc:chgData name="Michael Starsinic" userId="de4e700c-740d-481a-8831-c9f0c79f23d1" providerId="ADAL" clId="{BCA1E0C5-9D19-451A-ACC3-CE4FFA929CD9}" dt="2024-10-20T18:01:12.942" v="96" actId="47"/>
        <pc:sldMkLst>
          <pc:docMk/>
          <pc:sldMk cId="0" sldId="808"/>
        </pc:sldMkLst>
      </pc:sldChg>
      <pc:sldChg chg="del">
        <pc:chgData name="Michael Starsinic" userId="de4e700c-740d-481a-8831-c9f0c79f23d1" providerId="ADAL" clId="{BCA1E0C5-9D19-451A-ACC3-CE4FFA929CD9}" dt="2024-10-20T18:01:13.465" v="97" actId="47"/>
        <pc:sldMkLst>
          <pc:docMk/>
          <pc:sldMk cId="0" sldId="809"/>
        </pc:sldMkLst>
      </pc:sldChg>
      <pc:sldChg chg="del">
        <pc:chgData name="Michael Starsinic" userId="de4e700c-740d-481a-8831-c9f0c79f23d1" providerId="ADAL" clId="{BCA1E0C5-9D19-451A-ACC3-CE4FFA929CD9}" dt="2024-10-20T18:01:14.729" v="100" actId="47"/>
        <pc:sldMkLst>
          <pc:docMk/>
          <pc:sldMk cId="0" sldId="812"/>
        </pc:sldMkLst>
      </pc:sldChg>
      <pc:sldChg chg="del">
        <pc:chgData name="Michael Starsinic" userId="de4e700c-740d-481a-8831-c9f0c79f23d1" providerId="ADAL" clId="{BCA1E0C5-9D19-451A-ACC3-CE4FFA929CD9}" dt="2024-10-20T18:13:27.834" v="274" actId="47"/>
        <pc:sldMkLst>
          <pc:docMk/>
          <pc:sldMk cId="0" sldId="817"/>
        </pc:sldMkLst>
      </pc:sldChg>
      <pc:sldChg chg="del">
        <pc:chgData name="Michael Starsinic" userId="de4e700c-740d-481a-8831-c9f0c79f23d1" providerId="ADAL" clId="{BCA1E0C5-9D19-451A-ACC3-CE4FFA929CD9}" dt="2024-10-20T18:01:15.537" v="102" actId="47"/>
        <pc:sldMkLst>
          <pc:docMk/>
          <pc:sldMk cId="0" sldId="821"/>
        </pc:sldMkLst>
      </pc:sldChg>
      <pc:sldChg chg="del">
        <pc:chgData name="Michael Starsinic" userId="de4e700c-740d-481a-8831-c9f0c79f23d1" providerId="ADAL" clId="{BCA1E0C5-9D19-451A-ACC3-CE4FFA929CD9}" dt="2024-10-20T18:13:31.063" v="277" actId="47"/>
        <pc:sldMkLst>
          <pc:docMk/>
          <pc:sldMk cId="0" sldId="1105"/>
        </pc:sldMkLst>
      </pc:sldChg>
      <pc:sldChg chg="del">
        <pc:chgData name="Michael Starsinic" userId="de4e700c-740d-481a-8831-c9f0c79f23d1" providerId="ADAL" clId="{BCA1E0C5-9D19-451A-ACC3-CE4FFA929CD9}" dt="2024-10-20T18:01:16.091" v="103" actId="47"/>
        <pc:sldMkLst>
          <pc:docMk/>
          <pc:sldMk cId="0" sldId="1133"/>
        </pc:sldMkLst>
      </pc:sldChg>
      <pc:sldChg chg="del">
        <pc:chgData name="Michael Starsinic" userId="de4e700c-740d-481a-8831-c9f0c79f23d1" providerId="ADAL" clId="{BCA1E0C5-9D19-451A-ACC3-CE4FFA929CD9}" dt="2024-10-20T18:01:13.939" v="98" actId="47"/>
        <pc:sldMkLst>
          <pc:docMk/>
          <pc:sldMk cId="0" sldId="1150"/>
        </pc:sldMkLst>
      </pc:sldChg>
      <pc:sldChg chg="del">
        <pc:chgData name="Michael Starsinic" userId="de4e700c-740d-481a-8831-c9f0c79f23d1" providerId="ADAL" clId="{BCA1E0C5-9D19-451A-ACC3-CE4FFA929CD9}" dt="2024-10-20T18:01:14.383" v="99" actId="47"/>
        <pc:sldMkLst>
          <pc:docMk/>
          <pc:sldMk cId="0" sldId="1151"/>
        </pc:sldMkLst>
      </pc:sldChg>
      <pc:sldChg chg="modSp mod">
        <pc:chgData name="Michael Starsinic" userId="de4e700c-740d-481a-8831-c9f0c79f23d1" providerId="ADAL" clId="{BCA1E0C5-9D19-451A-ACC3-CE4FFA929CD9}" dt="2024-10-20T18:00:41.211" v="92" actId="6549"/>
        <pc:sldMkLst>
          <pc:docMk/>
          <pc:sldMk cId="0" sldId="1163"/>
        </pc:sldMkLst>
        <pc:spChg chg="mod">
          <ac:chgData name="Michael Starsinic" userId="de4e700c-740d-481a-8831-c9f0c79f23d1" providerId="ADAL" clId="{BCA1E0C5-9D19-451A-ACC3-CE4FFA929CD9}" dt="2024-10-20T17:59:19.670" v="25" actId="6549"/>
          <ac:spMkLst>
            <pc:docMk/>
            <pc:sldMk cId="0" sldId="1163"/>
            <ac:spMk id="5" creationId="{D66E9357-C26F-E53F-8F25-15AA78429A98}"/>
          </ac:spMkLst>
        </pc:spChg>
        <pc:spChg chg="mod">
          <ac:chgData name="Michael Starsinic" userId="de4e700c-740d-481a-8831-c9f0c79f23d1" providerId="ADAL" clId="{BCA1E0C5-9D19-451A-ACC3-CE4FFA929CD9}" dt="2024-10-20T17:59:28.095" v="26"/>
          <ac:spMkLst>
            <pc:docMk/>
            <pc:sldMk cId="0" sldId="1163"/>
            <ac:spMk id="7171" creationId="{E48F4C2E-F028-D0DB-99E2-8E3F980705C4}"/>
          </ac:spMkLst>
        </pc:spChg>
        <pc:spChg chg="mod">
          <ac:chgData name="Michael Starsinic" userId="de4e700c-740d-481a-8831-c9f0c79f23d1" providerId="ADAL" clId="{BCA1E0C5-9D19-451A-ACC3-CE4FFA929CD9}" dt="2024-10-20T18:00:41.211" v="92" actId="6549"/>
          <ac:spMkLst>
            <pc:docMk/>
            <pc:sldMk cId="0" sldId="1163"/>
            <ac:spMk id="7173" creationId="{B1137736-AD02-A3E6-721C-B1A3A3F41ECC}"/>
          </ac:spMkLst>
        </pc:spChg>
      </pc:sldChg>
      <pc:sldChg chg="del">
        <pc:chgData name="Michael Starsinic" userId="de4e700c-740d-481a-8831-c9f0c79f23d1" providerId="ADAL" clId="{BCA1E0C5-9D19-451A-ACC3-CE4FFA929CD9}" dt="2024-10-20T18:01:09.648" v="93" actId="47"/>
        <pc:sldMkLst>
          <pc:docMk/>
          <pc:sldMk cId="0" sldId="1164"/>
        </pc:sldMkLst>
      </pc:sldChg>
      <pc:sldChg chg="del">
        <pc:chgData name="Michael Starsinic" userId="de4e700c-740d-481a-8831-c9f0c79f23d1" providerId="ADAL" clId="{BCA1E0C5-9D19-451A-ACC3-CE4FFA929CD9}" dt="2024-10-20T18:13:28.862" v="275" actId="47"/>
        <pc:sldMkLst>
          <pc:docMk/>
          <pc:sldMk cId="897029361" sldId="1179"/>
        </pc:sldMkLst>
      </pc:sldChg>
      <pc:sldChg chg="del">
        <pc:chgData name="Michael Starsinic" userId="de4e700c-740d-481a-8831-c9f0c79f23d1" providerId="ADAL" clId="{BCA1E0C5-9D19-451A-ACC3-CE4FFA929CD9}" dt="2024-10-20T18:13:27.010" v="273" actId="47"/>
        <pc:sldMkLst>
          <pc:docMk/>
          <pc:sldMk cId="281333693" sldId="1218"/>
        </pc:sldMkLst>
      </pc:sldChg>
      <pc:sldChg chg="del">
        <pc:chgData name="Michael Starsinic" userId="de4e700c-740d-481a-8831-c9f0c79f23d1" providerId="ADAL" clId="{BCA1E0C5-9D19-451A-ACC3-CE4FFA929CD9}" dt="2024-10-20T18:01:11.613" v="94" actId="47"/>
        <pc:sldMkLst>
          <pc:docMk/>
          <pc:sldMk cId="3919967141" sldId="1225"/>
        </pc:sldMkLst>
      </pc:sldChg>
      <pc:sldChg chg="del">
        <pc:chgData name="Michael Starsinic" userId="de4e700c-740d-481a-8831-c9f0c79f23d1" providerId="ADAL" clId="{BCA1E0C5-9D19-451A-ACC3-CE4FFA929CD9}" dt="2024-10-20T18:01:12.389" v="95" actId="47"/>
        <pc:sldMkLst>
          <pc:docMk/>
          <pc:sldMk cId="2239238757" sldId="1226"/>
        </pc:sldMkLst>
      </pc:sldChg>
      <pc:sldChg chg="del">
        <pc:chgData name="Michael Starsinic" userId="de4e700c-740d-481a-8831-c9f0c79f23d1" providerId="ADAL" clId="{BCA1E0C5-9D19-451A-ACC3-CE4FFA929CD9}" dt="2024-10-20T18:13:29.794" v="276" actId="47"/>
        <pc:sldMkLst>
          <pc:docMk/>
          <pc:sldMk cId="982001704" sldId="1227"/>
        </pc:sldMkLst>
      </pc:sldChg>
      <pc:sldChg chg="modSp mod ord">
        <pc:chgData name="Michael Starsinic" userId="de4e700c-740d-481a-8831-c9f0c79f23d1" providerId="ADAL" clId="{BCA1E0C5-9D19-451A-ACC3-CE4FFA929CD9}" dt="2024-10-20T19:44:12.073" v="1436" actId="20577"/>
        <pc:sldMkLst>
          <pc:docMk/>
          <pc:sldMk cId="3635502366" sldId="1228"/>
        </pc:sldMkLst>
        <pc:spChg chg="mod">
          <ac:chgData name="Michael Starsinic" userId="de4e700c-740d-481a-8831-c9f0c79f23d1" providerId="ADAL" clId="{BCA1E0C5-9D19-451A-ACC3-CE4FFA929CD9}" dt="2024-10-20T19:41:53.741" v="1407" actId="5793"/>
          <ac:spMkLst>
            <pc:docMk/>
            <pc:sldMk cId="3635502366" sldId="1228"/>
            <ac:spMk id="4" creationId="{359BA68C-406B-079B-B4F4-2126BC3F04A4}"/>
          </ac:spMkLst>
        </pc:spChg>
        <pc:spChg chg="mod">
          <ac:chgData name="Michael Starsinic" userId="de4e700c-740d-481a-8831-c9f0c79f23d1" providerId="ADAL" clId="{BCA1E0C5-9D19-451A-ACC3-CE4FFA929CD9}" dt="2024-10-20T18:14:40.971" v="298" actId="20577"/>
          <ac:spMkLst>
            <pc:docMk/>
            <pc:sldMk cId="3635502366" sldId="1228"/>
            <ac:spMk id="25602" creationId="{CD8039EA-CEC6-56B4-C6E7-876FB97A9287}"/>
          </ac:spMkLst>
        </pc:spChg>
        <pc:graphicFrameChg chg="mod modGraphic">
          <ac:chgData name="Michael Starsinic" userId="de4e700c-740d-481a-8831-c9f0c79f23d1" providerId="ADAL" clId="{BCA1E0C5-9D19-451A-ACC3-CE4FFA929CD9}" dt="2024-10-20T19:44:12.073" v="1436" actId="20577"/>
          <ac:graphicFrameMkLst>
            <pc:docMk/>
            <pc:sldMk cId="3635502366" sldId="1228"/>
            <ac:graphicFrameMk id="2" creationId="{6888D463-925C-D497-C61C-C47CE2400DB6}"/>
          </ac:graphicFrameMkLst>
        </pc:graphicFrameChg>
      </pc:sldChg>
      <pc:sldChg chg="addSp delSp modSp add mod">
        <pc:chgData name="Michael Starsinic" userId="de4e700c-740d-481a-8831-c9f0c79f23d1" providerId="ADAL" clId="{BCA1E0C5-9D19-451A-ACC3-CE4FFA929CD9}" dt="2024-10-20T19:46:25.609" v="1489"/>
        <pc:sldMkLst>
          <pc:docMk/>
          <pc:sldMk cId="2908075069" sldId="1229"/>
        </pc:sldMkLst>
        <pc:spChg chg="del">
          <ac:chgData name="Michael Starsinic" userId="de4e700c-740d-481a-8831-c9f0c79f23d1" providerId="ADAL" clId="{BCA1E0C5-9D19-451A-ACC3-CE4FFA929CD9}" dt="2024-10-20T18:11:23.684" v="250" actId="478"/>
          <ac:spMkLst>
            <pc:docMk/>
            <pc:sldMk cId="2908075069" sldId="1229"/>
            <ac:spMk id="4" creationId="{359BA68C-406B-079B-B4F4-2126BC3F04A4}"/>
          </ac:spMkLst>
        </pc:spChg>
        <pc:spChg chg="add del mod">
          <ac:chgData name="Michael Starsinic" userId="de4e700c-740d-481a-8831-c9f0c79f23d1" providerId="ADAL" clId="{BCA1E0C5-9D19-451A-ACC3-CE4FFA929CD9}" dt="2024-10-20T19:35:59.720" v="1377" actId="478"/>
          <ac:spMkLst>
            <pc:docMk/>
            <pc:sldMk cId="2908075069" sldId="1229"/>
            <ac:spMk id="5" creationId="{D5B42DC1-FD3A-D33B-AA7F-8DB72779E67A}"/>
          </ac:spMkLst>
        </pc:spChg>
        <pc:spChg chg="mod">
          <ac:chgData name="Michael Starsinic" userId="de4e700c-740d-481a-8831-c9f0c79f23d1" providerId="ADAL" clId="{BCA1E0C5-9D19-451A-ACC3-CE4FFA929CD9}" dt="2024-10-20T18:12:55.392" v="268" actId="1076"/>
          <ac:spMkLst>
            <pc:docMk/>
            <pc:sldMk cId="2908075069" sldId="1229"/>
            <ac:spMk id="25602" creationId="{CD8039EA-CEC6-56B4-C6E7-876FB97A9287}"/>
          </ac:spMkLst>
        </pc:spChg>
        <pc:graphicFrameChg chg="del">
          <ac:chgData name="Michael Starsinic" userId="de4e700c-740d-481a-8831-c9f0c79f23d1" providerId="ADAL" clId="{BCA1E0C5-9D19-451A-ACC3-CE4FFA929CD9}" dt="2024-10-20T18:11:27.511" v="251" actId="478"/>
          <ac:graphicFrameMkLst>
            <pc:docMk/>
            <pc:sldMk cId="2908075069" sldId="1229"/>
            <ac:graphicFrameMk id="2" creationId="{6888D463-925C-D497-C61C-C47CE2400DB6}"/>
          </ac:graphicFrameMkLst>
        </pc:graphicFrameChg>
        <pc:graphicFrameChg chg="add mod modGraphic">
          <ac:chgData name="Michael Starsinic" userId="de4e700c-740d-481a-8831-c9f0c79f23d1" providerId="ADAL" clId="{BCA1E0C5-9D19-451A-ACC3-CE4FFA929CD9}" dt="2024-10-20T19:46:25.609" v="1489"/>
          <ac:graphicFrameMkLst>
            <pc:docMk/>
            <pc:sldMk cId="2908075069" sldId="1229"/>
            <ac:graphicFrameMk id="3" creationId="{A19BEC27-20AD-5898-CDEF-CF12ED6BF168}"/>
          </ac:graphicFrameMkLst>
        </pc:graphicFrameChg>
      </pc:sldChg>
      <pc:sldChg chg="modSp add mod">
        <pc:chgData name="Michael Starsinic" userId="de4e700c-740d-481a-8831-c9f0c79f23d1" providerId="ADAL" clId="{BCA1E0C5-9D19-451A-ACC3-CE4FFA929CD9}" dt="2024-10-20T19:57:34.429" v="1588" actId="20577"/>
        <pc:sldMkLst>
          <pc:docMk/>
          <pc:sldMk cId="2597838490" sldId="1230"/>
        </pc:sldMkLst>
        <pc:spChg chg="mod">
          <ac:chgData name="Michael Starsinic" userId="de4e700c-740d-481a-8831-c9f0c79f23d1" providerId="ADAL" clId="{BCA1E0C5-9D19-451A-ACC3-CE4FFA929CD9}" dt="2024-10-20T19:36:27.865" v="1381" actId="20577"/>
          <ac:spMkLst>
            <pc:docMk/>
            <pc:sldMk cId="2597838490" sldId="1230"/>
            <ac:spMk id="25602" creationId="{CD8039EA-CEC6-56B4-C6E7-876FB97A9287}"/>
          </ac:spMkLst>
        </pc:spChg>
        <pc:graphicFrameChg chg="mod modGraphic">
          <ac:chgData name="Michael Starsinic" userId="de4e700c-740d-481a-8831-c9f0c79f23d1" providerId="ADAL" clId="{BCA1E0C5-9D19-451A-ACC3-CE4FFA929CD9}" dt="2024-10-20T19:57:34.429" v="1588" actId="20577"/>
          <ac:graphicFrameMkLst>
            <pc:docMk/>
            <pc:sldMk cId="2597838490" sldId="1230"/>
            <ac:graphicFrameMk id="3" creationId="{A19BEC27-20AD-5898-CDEF-CF12ED6BF168}"/>
          </ac:graphicFrameMkLst>
        </pc:graphicFrameChg>
      </pc:sldChg>
      <pc:sldChg chg="del">
        <pc:chgData name="Michael Starsinic" userId="de4e700c-740d-481a-8831-c9f0c79f23d1" providerId="ADAL" clId="{BCA1E0C5-9D19-451A-ACC3-CE4FFA929CD9}" dt="2024-10-20T18:01:15.157" v="101" actId="47"/>
        <pc:sldMkLst>
          <pc:docMk/>
          <pc:sldMk cId="462099570" sldId="1231"/>
        </pc:sldMkLst>
      </pc:sldChg>
      <pc:sldChg chg="del">
        <pc:chgData name="Michael Starsinic" userId="de4e700c-740d-481a-8831-c9f0c79f23d1" providerId="ADAL" clId="{BCA1E0C5-9D19-451A-ACC3-CE4FFA929CD9}" dt="2024-10-20T18:01:18.495" v="104" actId="47"/>
        <pc:sldMkLst>
          <pc:docMk/>
          <pc:sldMk cId="2356451487" sldId="1232"/>
        </pc:sldMkLst>
      </pc:sldChg>
      <pc:sldMasterChg chg="delSldLayout">
        <pc:chgData name="Michael Starsinic" userId="de4e700c-740d-481a-8831-c9f0c79f23d1" providerId="ADAL" clId="{BCA1E0C5-9D19-451A-ACC3-CE4FFA929CD9}" dt="2024-10-20T18:13:27.834" v="274" actId="47"/>
        <pc:sldMasterMkLst>
          <pc:docMk/>
          <pc:sldMasterMk cId="0" sldId="2147483729"/>
        </pc:sldMasterMkLst>
        <pc:sldLayoutChg chg="del">
          <pc:chgData name="Michael Starsinic" userId="de4e700c-740d-481a-8831-c9f0c79f23d1" providerId="ADAL" clId="{BCA1E0C5-9D19-451A-ACC3-CE4FFA929CD9}" dt="2024-10-20T18:13:27.834" v="274" actId="47"/>
          <pc:sldLayoutMkLst>
            <pc:docMk/>
            <pc:sldMasterMk cId="0" sldId="2147483729"/>
            <pc:sldLayoutMk cId="723704170" sldId="2147485961"/>
          </pc:sldLayoutMkLst>
        </pc:sldLayoutChg>
      </pc:sldMasterChg>
    </pc:docChg>
  </pc:docChgLst>
  <pc:docChgLst>
    <pc:chgData name="Michael Starsinic" userId="de4e700c-740d-481a-8831-c9f0c79f23d1" providerId="ADAL" clId="{FE86CB37-002F-4615-9E84-29C3B36F6398}"/>
    <pc:docChg chg="undo custSel modSld">
      <pc:chgData name="Michael Starsinic" userId="de4e700c-740d-481a-8831-c9f0c79f23d1" providerId="ADAL" clId="{FE86CB37-002F-4615-9E84-29C3B36F6398}" dt="2024-11-28T13:16:04.126" v="183" actId="20577"/>
      <pc:docMkLst>
        <pc:docMk/>
      </pc:docMkLst>
      <pc:sldChg chg="modSp mod">
        <pc:chgData name="Michael Starsinic" userId="de4e700c-740d-481a-8831-c9f0c79f23d1" providerId="ADAL" clId="{FE86CB37-002F-4615-9E84-29C3B36F6398}" dt="2024-11-28T13:15:47.102" v="179" actId="20577"/>
        <pc:sldMkLst>
          <pc:docMk/>
          <pc:sldMk cId="1956322590" sldId="1231"/>
        </pc:sldMkLst>
        <pc:spChg chg="mod">
          <ac:chgData name="Michael Starsinic" userId="de4e700c-740d-481a-8831-c9f0c79f23d1" providerId="ADAL" clId="{FE86CB37-002F-4615-9E84-29C3B36F6398}" dt="2024-11-28T13:15:47.102" v="179" actId="20577"/>
          <ac:spMkLst>
            <pc:docMk/>
            <pc:sldMk cId="1956322590" sldId="1231"/>
            <ac:spMk id="4" creationId="{359BA68C-406B-079B-B4F4-2126BC3F04A4}"/>
          </ac:spMkLst>
        </pc:spChg>
      </pc:sldChg>
      <pc:sldChg chg="modSp mod">
        <pc:chgData name="Michael Starsinic" userId="de4e700c-740d-481a-8831-c9f0c79f23d1" providerId="ADAL" clId="{FE86CB37-002F-4615-9E84-29C3B36F6398}" dt="2024-11-28T13:16:04.126" v="183" actId="20577"/>
        <pc:sldMkLst>
          <pc:docMk/>
          <pc:sldMk cId="3415571568" sldId="1232"/>
        </pc:sldMkLst>
        <pc:spChg chg="mod">
          <ac:chgData name="Michael Starsinic" userId="de4e700c-740d-481a-8831-c9f0c79f23d1" providerId="ADAL" clId="{FE86CB37-002F-4615-9E84-29C3B36F6398}" dt="2024-11-28T13:16:04.126" v="183" actId="20577"/>
          <ac:spMkLst>
            <pc:docMk/>
            <pc:sldMk cId="3415571568" sldId="1232"/>
            <ac:spMk id="4" creationId="{359BA68C-406B-079B-B4F4-2126BC3F04A4}"/>
          </ac:spMkLst>
        </pc:spChg>
        <pc:spChg chg="mod">
          <ac:chgData name="Michael Starsinic" userId="de4e700c-740d-481a-8831-c9f0c79f23d1" providerId="ADAL" clId="{FE86CB37-002F-4615-9E84-29C3B36F6398}" dt="2024-11-28T13:12:43.862" v="17" actId="20577"/>
          <ac:spMkLst>
            <pc:docMk/>
            <pc:sldMk cId="3415571568" sldId="1232"/>
            <ac:spMk id="25602" creationId="{CD8039EA-CEC6-56B4-C6E7-876FB97A9287}"/>
          </ac:spMkLst>
        </pc:spChg>
      </pc:sldChg>
    </pc:docChg>
  </pc:docChgLst>
  <pc:docChgLst>
    <pc:chgData name="Alain Sultan" userId="2b0808dc-3530-4760-ae57-56aa48186e32" providerId="ADAL" clId="{E3611E59-1E42-444C-B380-B41129A2C679}"/>
    <pc:docChg chg="modSld">
      <pc:chgData name="Alain Sultan" userId="2b0808dc-3530-4760-ae57-56aa48186e32" providerId="ADAL" clId="{E3611E59-1E42-444C-B380-B41129A2C679}" dt="2024-06-12T13:37:20.380" v="47" actId="20577"/>
      <pc:docMkLst>
        <pc:docMk/>
      </pc:docMkLst>
      <pc:sldChg chg="modSp mod">
        <pc:chgData name="Alain Sultan" userId="2b0808dc-3530-4760-ae57-56aa48186e32" providerId="ADAL" clId="{E3611E59-1E42-444C-B380-B41129A2C679}" dt="2024-06-12T07:49:57.786" v="38" actId="20577"/>
        <pc:sldMkLst>
          <pc:docMk/>
          <pc:sldMk cId="0" sldId="1150"/>
        </pc:sldMkLst>
        <pc:spChg chg="mod">
          <ac:chgData name="Alain Sultan" userId="2b0808dc-3530-4760-ae57-56aa48186e32" providerId="ADAL" clId="{E3611E59-1E42-444C-B380-B41129A2C679}" dt="2024-06-12T07:44:03.541" v="16" actId="13926"/>
          <ac:spMkLst>
            <pc:docMk/>
            <pc:sldMk cId="0" sldId="1150"/>
            <ac:spMk id="14338" creationId="{9A12EF54-87AF-449F-9CF7-C1CB4FA7BC62}"/>
          </ac:spMkLst>
        </pc:spChg>
        <pc:graphicFrameChg chg="mod modGraphic">
          <ac:chgData name="Alain Sultan" userId="2b0808dc-3530-4760-ae57-56aa48186e32" providerId="ADAL" clId="{E3611E59-1E42-444C-B380-B41129A2C679}" dt="2024-06-12T07:49:57.786" v="38" actId="20577"/>
          <ac:graphicFrameMkLst>
            <pc:docMk/>
            <pc:sldMk cId="0" sldId="1150"/>
            <ac:graphicFrameMk id="4" creationId="{215D4DB2-3CFD-4143-8566-3EAAB4FFFFC9}"/>
          </ac:graphicFrameMkLst>
        </pc:graphicFrameChg>
      </pc:sldChg>
      <pc:sldChg chg="modSp mod">
        <pc:chgData name="Alain Sultan" userId="2b0808dc-3530-4760-ae57-56aa48186e32" providerId="ADAL" clId="{E3611E59-1E42-444C-B380-B41129A2C679}" dt="2024-06-12T13:37:20.380" v="47" actId="20577"/>
        <pc:sldMkLst>
          <pc:docMk/>
          <pc:sldMk cId="0" sldId="1163"/>
        </pc:sldMkLst>
        <pc:spChg chg="mod">
          <ac:chgData name="Alain Sultan" userId="2b0808dc-3530-4760-ae57-56aa48186e32" providerId="ADAL" clId="{E3611E59-1E42-444C-B380-B41129A2C679}" dt="2024-06-12T13:37:20.380" v="47" actId="20577"/>
          <ac:spMkLst>
            <pc:docMk/>
            <pc:sldMk cId="0" sldId="1163"/>
            <ac:spMk id="7173" creationId="{B1137736-AD02-A3E6-721C-B1A3A3F41ECC}"/>
          </ac:spMkLst>
        </pc:spChg>
      </pc:sldChg>
      <pc:sldChg chg="modSp mod">
        <pc:chgData name="Alain Sultan" userId="2b0808dc-3530-4760-ae57-56aa48186e32" providerId="ADAL" clId="{E3611E59-1E42-444C-B380-B41129A2C679}" dt="2024-06-12T07:43:39.892" v="15" actId="20577"/>
        <pc:sldMkLst>
          <pc:docMk/>
          <pc:sldMk cId="3919967141" sldId="1225"/>
        </pc:sldMkLst>
        <pc:spChg chg="mod">
          <ac:chgData name="Alain Sultan" userId="2b0808dc-3530-4760-ae57-56aa48186e32" providerId="ADAL" clId="{E3611E59-1E42-444C-B380-B41129A2C679}" dt="2024-06-12T07:43:39.892" v="15" actId="20577"/>
          <ac:spMkLst>
            <pc:docMk/>
            <pc:sldMk cId="3919967141" sldId="1225"/>
            <ac:spMk id="10243" creationId="{4846B15E-A314-FBE4-4CE4-DB947B51E1D9}"/>
          </ac:spMkLst>
        </pc:spChg>
      </pc:sldChg>
      <pc:sldChg chg="modSp mod">
        <pc:chgData name="Alain Sultan" userId="2b0808dc-3530-4760-ae57-56aa48186e32" providerId="ADAL" clId="{E3611E59-1E42-444C-B380-B41129A2C679}" dt="2024-06-12T07:51:02.838" v="45" actId="20577"/>
        <pc:sldMkLst>
          <pc:docMk/>
          <pc:sldMk cId="982001704" sldId="1227"/>
        </pc:sldMkLst>
        <pc:graphicFrameChg chg="modGraphic">
          <ac:chgData name="Alain Sultan" userId="2b0808dc-3530-4760-ae57-56aa48186e32" providerId="ADAL" clId="{E3611E59-1E42-444C-B380-B41129A2C679}" dt="2024-06-12T07:51:02.838" v="45" actId="20577"/>
          <ac:graphicFrameMkLst>
            <pc:docMk/>
            <pc:sldMk cId="982001704" sldId="1227"/>
            <ac:graphicFrameMk id="2" creationId="{6888D463-925C-D497-C61C-C47CE2400DB6}"/>
          </ac:graphicFrameMkLst>
        </pc:graphicFrameChg>
      </pc:sldChg>
    </pc:docChg>
  </pc:docChgLst>
  <pc:docChgLst>
    <pc:chgData name="Michael Starsinic" userId="de4e700c-740d-481a-8831-c9f0c79f23d1" providerId="ADAL" clId="{69206A89-382A-4BD1-B846-806EE7B509B8}"/>
    <pc:docChg chg="modSld">
      <pc:chgData name="Michael Starsinic" userId="de4e700c-740d-481a-8831-c9f0c79f23d1" providerId="ADAL" clId="{69206A89-382A-4BD1-B846-806EE7B509B8}" dt="2024-10-24T01:15:29.226" v="3" actId="20577"/>
      <pc:docMkLst>
        <pc:docMk/>
      </pc:docMkLst>
      <pc:sldChg chg="modSp mod">
        <pc:chgData name="Michael Starsinic" userId="de4e700c-740d-481a-8831-c9f0c79f23d1" providerId="ADAL" clId="{69206A89-382A-4BD1-B846-806EE7B509B8}" dt="2024-10-24T01:15:29.226" v="3" actId="20577"/>
        <pc:sldMkLst>
          <pc:docMk/>
          <pc:sldMk cId="3635502366" sldId="1228"/>
        </pc:sldMkLst>
        <pc:graphicFrameChg chg="modGraphic">
          <ac:chgData name="Michael Starsinic" userId="de4e700c-740d-481a-8831-c9f0c79f23d1" providerId="ADAL" clId="{69206A89-382A-4BD1-B846-806EE7B509B8}" dt="2024-10-24T01:15:29.226" v="3" actId="20577"/>
          <ac:graphicFrameMkLst>
            <pc:docMk/>
            <pc:sldMk cId="3635502366" sldId="1228"/>
            <ac:graphicFrameMk id="2" creationId="{6888D463-925C-D497-C61C-C47CE2400DB6}"/>
          </ac:graphicFrameMkLst>
        </pc:graphicFrameChg>
      </pc:sldChg>
    </pc:docChg>
  </pc:docChgLst>
  <pc:docChgLst>
    <pc:chgData name="Michael Starsinic" userId="de4e700c-740d-481a-8831-c9f0c79f23d1" providerId="ADAL" clId="{ABDA9955-2446-4C80-A8B9-8F58654B3515}"/>
    <pc:docChg chg="modSld">
      <pc:chgData name="Michael Starsinic" userId="de4e700c-740d-481a-8831-c9f0c79f23d1" providerId="ADAL" clId="{ABDA9955-2446-4C80-A8B9-8F58654B3515}" dt="2024-11-28T13:19:37.804" v="0" actId="20577"/>
      <pc:docMkLst>
        <pc:docMk/>
      </pc:docMkLst>
      <pc:sldChg chg="modSp mod">
        <pc:chgData name="Michael Starsinic" userId="de4e700c-740d-481a-8831-c9f0c79f23d1" providerId="ADAL" clId="{ABDA9955-2446-4C80-A8B9-8F58654B3515}" dt="2024-11-28T13:19:37.804" v="0" actId="20577"/>
        <pc:sldMkLst>
          <pc:docMk/>
          <pc:sldMk cId="3415571568" sldId="1232"/>
        </pc:sldMkLst>
        <pc:spChg chg="mod">
          <ac:chgData name="Michael Starsinic" userId="de4e700c-740d-481a-8831-c9f0c79f23d1" providerId="ADAL" clId="{ABDA9955-2446-4C80-A8B9-8F58654B3515}" dt="2024-11-28T13:19:37.804" v="0" actId="20577"/>
          <ac:spMkLst>
            <pc:docMk/>
            <pc:sldMk cId="3415571568" sldId="1232"/>
            <ac:spMk id="25602" creationId="{CD8039EA-CEC6-56B4-C6E7-876FB97A9287}"/>
          </ac:spMkLst>
        </pc:spChg>
      </pc:sldChg>
    </pc:docChg>
  </pc:docChgLst>
  <pc:docChgLst>
    <pc:chgData name="Michael Starsinic" userId="de4e700c-740d-481a-8831-c9f0c79f23d1" providerId="ADAL" clId="{2B5BAF6E-9AA8-41C4-99B3-B5DFCA53B5DD}"/>
    <pc:docChg chg="undo custSel modSld">
      <pc:chgData name="Michael Starsinic" userId="de4e700c-740d-481a-8831-c9f0c79f23d1" providerId="ADAL" clId="{2B5BAF6E-9AA8-41C4-99B3-B5DFCA53B5DD}" dt="2024-11-28T04:21:03.064" v="408" actId="20577"/>
      <pc:docMkLst>
        <pc:docMk/>
      </pc:docMkLst>
      <pc:sldChg chg="modSp mod">
        <pc:chgData name="Michael Starsinic" userId="de4e700c-740d-481a-8831-c9f0c79f23d1" providerId="ADAL" clId="{2B5BAF6E-9AA8-41C4-99B3-B5DFCA53B5DD}" dt="2024-11-27T20:07:10.915" v="396" actId="20577"/>
        <pc:sldMkLst>
          <pc:docMk/>
          <pc:sldMk cId="2597838490" sldId="1230"/>
        </pc:sldMkLst>
        <pc:graphicFrameChg chg="modGraphic">
          <ac:chgData name="Michael Starsinic" userId="de4e700c-740d-481a-8831-c9f0c79f23d1" providerId="ADAL" clId="{2B5BAF6E-9AA8-41C4-99B3-B5DFCA53B5DD}" dt="2024-11-27T20:07:10.915" v="396" actId="20577"/>
          <ac:graphicFrameMkLst>
            <pc:docMk/>
            <pc:sldMk cId="2597838490" sldId="1230"/>
            <ac:graphicFrameMk id="3" creationId="{A19BEC27-20AD-5898-CDEF-CF12ED6BF168}"/>
          </ac:graphicFrameMkLst>
        </pc:graphicFrameChg>
      </pc:sldChg>
      <pc:sldChg chg="delSp modSp mod">
        <pc:chgData name="Michael Starsinic" userId="de4e700c-740d-481a-8831-c9f0c79f23d1" providerId="ADAL" clId="{2B5BAF6E-9AA8-41C4-99B3-B5DFCA53B5DD}" dt="2024-11-28T04:21:03.064" v="408" actId="20577"/>
        <pc:sldMkLst>
          <pc:docMk/>
          <pc:sldMk cId="1956322590" sldId="1231"/>
        </pc:sldMkLst>
        <pc:spChg chg="del">
          <ac:chgData name="Michael Starsinic" userId="de4e700c-740d-481a-8831-c9f0c79f23d1" providerId="ADAL" clId="{2B5BAF6E-9AA8-41C4-99B3-B5DFCA53B5DD}" dt="2024-11-27T17:28:54.427" v="375" actId="478"/>
          <ac:spMkLst>
            <pc:docMk/>
            <pc:sldMk cId="1956322590" sldId="1231"/>
            <ac:spMk id="3" creationId="{6D069C24-1787-E5C5-157B-825203592C9A}"/>
          </ac:spMkLst>
        </pc:spChg>
        <pc:spChg chg="mod">
          <ac:chgData name="Michael Starsinic" userId="de4e700c-740d-481a-8831-c9f0c79f23d1" providerId="ADAL" clId="{2B5BAF6E-9AA8-41C4-99B3-B5DFCA53B5DD}" dt="2024-11-27T17:29:30.943" v="380" actId="5793"/>
          <ac:spMkLst>
            <pc:docMk/>
            <pc:sldMk cId="1956322590" sldId="1231"/>
            <ac:spMk id="4" creationId="{359BA68C-406B-079B-B4F4-2126BC3F04A4}"/>
          </ac:spMkLst>
        </pc:spChg>
        <pc:graphicFrameChg chg="modGraphic">
          <ac:chgData name="Michael Starsinic" userId="de4e700c-740d-481a-8831-c9f0c79f23d1" providerId="ADAL" clId="{2B5BAF6E-9AA8-41C4-99B3-B5DFCA53B5DD}" dt="2024-11-28T04:21:03.064" v="408" actId="20577"/>
          <ac:graphicFrameMkLst>
            <pc:docMk/>
            <pc:sldMk cId="1956322590" sldId="1231"/>
            <ac:graphicFrameMk id="2" creationId="{6888D463-925C-D497-C61C-C47CE2400DB6}"/>
          </ac:graphicFrameMkLst>
        </pc:graphicFrameChg>
      </pc:sldChg>
      <pc:sldChg chg="delSp modSp mod">
        <pc:chgData name="Michael Starsinic" userId="de4e700c-740d-481a-8831-c9f0c79f23d1" providerId="ADAL" clId="{2B5BAF6E-9AA8-41C4-99B3-B5DFCA53B5DD}" dt="2024-11-28T04:20:56.632" v="405" actId="20577"/>
        <pc:sldMkLst>
          <pc:docMk/>
          <pc:sldMk cId="3415571568" sldId="1232"/>
        </pc:sldMkLst>
        <pc:spChg chg="del">
          <ac:chgData name="Michael Starsinic" userId="de4e700c-740d-481a-8831-c9f0c79f23d1" providerId="ADAL" clId="{2B5BAF6E-9AA8-41C4-99B3-B5DFCA53B5DD}" dt="2024-11-27T17:25:23.685" v="3" actId="478"/>
          <ac:spMkLst>
            <pc:docMk/>
            <pc:sldMk cId="3415571568" sldId="1232"/>
            <ac:spMk id="3" creationId="{1D0736BE-4D09-48FE-964F-35F4002FC6B7}"/>
          </ac:spMkLst>
        </pc:spChg>
        <pc:spChg chg="mod">
          <ac:chgData name="Michael Starsinic" userId="de4e700c-740d-481a-8831-c9f0c79f23d1" providerId="ADAL" clId="{2B5BAF6E-9AA8-41C4-99B3-B5DFCA53B5DD}" dt="2024-11-27T19:55:03.730" v="393" actId="20577"/>
          <ac:spMkLst>
            <pc:docMk/>
            <pc:sldMk cId="3415571568" sldId="1232"/>
            <ac:spMk id="4" creationId="{359BA68C-406B-079B-B4F4-2126BC3F04A4}"/>
          </ac:spMkLst>
        </pc:spChg>
        <pc:graphicFrameChg chg="mod modGraphic">
          <ac:chgData name="Michael Starsinic" userId="de4e700c-740d-481a-8831-c9f0c79f23d1" providerId="ADAL" clId="{2B5BAF6E-9AA8-41C4-99B3-B5DFCA53B5DD}" dt="2024-11-28T04:20:56.632" v="405" actId="20577"/>
          <ac:graphicFrameMkLst>
            <pc:docMk/>
            <pc:sldMk cId="3415571568" sldId="1232"/>
            <ac:graphicFrameMk id="2" creationId="{6888D463-925C-D497-C61C-C47CE2400DB6}"/>
          </ac:graphicFrameMkLst>
        </pc:graphicFrameChg>
      </pc:sldChg>
    </pc:docChg>
  </pc:docChgLst>
  <pc:docChgLst>
    <pc:chgData name="Michael Starsinic" userId="de4e700c-740d-481a-8831-c9f0c79f23d1" providerId="ADAL" clId="{C6B05D0F-3B84-46EE-B8B2-EA48A917FF97}"/>
    <pc:docChg chg="undo custSel addSld delSld modSld sldOrd">
      <pc:chgData name="Michael Starsinic" userId="de4e700c-740d-481a-8831-c9f0c79f23d1" providerId="ADAL" clId="{C6B05D0F-3B84-46EE-B8B2-EA48A917FF97}" dt="2024-11-23T20:40:55.918" v="1657" actId="207"/>
      <pc:docMkLst>
        <pc:docMk/>
      </pc:docMkLst>
      <pc:sldChg chg="modSp mod">
        <pc:chgData name="Michael Starsinic" userId="de4e700c-740d-481a-8831-c9f0c79f23d1" providerId="ADAL" clId="{C6B05D0F-3B84-46EE-B8B2-EA48A917FF97}" dt="2024-11-23T20:38:15.396" v="1541" actId="20577"/>
        <pc:sldMkLst>
          <pc:docMk/>
          <pc:sldMk cId="0" sldId="1163"/>
        </pc:sldMkLst>
        <pc:spChg chg="mod">
          <ac:chgData name="Michael Starsinic" userId="de4e700c-740d-481a-8831-c9f0c79f23d1" providerId="ADAL" clId="{C6B05D0F-3B84-46EE-B8B2-EA48A917FF97}" dt="2024-11-23T20:38:15.396" v="1541" actId="20577"/>
          <ac:spMkLst>
            <pc:docMk/>
            <pc:sldMk cId="0" sldId="1163"/>
            <ac:spMk id="7173" creationId="{B1137736-AD02-A3E6-721C-B1A3A3F41ECC}"/>
          </ac:spMkLst>
        </pc:spChg>
      </pc:sldChg>
      <pc:sldChg chg="modSp mod">
        <pc:chgData name="Michael Starsinic" userId="de4e700c-740d-481a-8831-c9f0c79f23d1" providerId="ADAL" clId="{C6B05D0F-3B84-46EE-B8B2-EA48A917FF97}" dt="2024-11-23T20:21:09.951" v="1184" actId="404"/>
        <pc:sldMkLst>
          <pc:docMk/>
          <pc:sldMk cId="3635502366" sldId="1228"/>
        </pc:sldMkLst>
        <pc:spChg chg="mod">
          <ac:chgData name="Michael Starsinic" userId="de4e700c-740d-481a-8831-c9f0c79f23d1" providerId="ADAL" clId="{C6B05D0F-3B84-46EE-B8B2-EA48A917FF97}" dt="2024-11-23T20:21:09.951" v="1184" actId="404"/>
          <ac:spMkLst>
            <pc:docMk/>
            <pc:sldMk cId="3635502366" sldId="1228"/>
            <ac:spMk id="25602" creationId="{CD8039EA-CEC6-56B4-C6E7-876FB97A9287}"/>
          </ac:spMkLst>
        </pc:spChg>
      </pc:sldChg>
      <pc:sldChg chg="addSp delSp modSp mod">
        <pc:chgData name="Michael Starsinic" userId="de4e700c-740d-481a-8831-c9f0c79f23d1" providerId="ADAL" clId="{C6B05D0F-3B84-46EE-B8B2-EA48A917FF97}" dt="2024-11-23T20:39:57.698" v="1652" actId="404"/>
        <pc:sldMkLst>
          <pc:docMk/>
          <pc:sldMk cId="2597838490" sldId="1230"/>
        </pc:sldMkLst>
        <pc:spChg chg="add del mod">
          <ac:chgData name="Michael Starsinic" userId="de4e700c-740d-481a-8831-c9f0c79f23d1" providerId="ADAL" clId="{C6B05D0F-3B84-46EE-B8B2-EA48A917FF97}" dt="2024-11-23T20:38:41.324" v="1542" actId="478"/>
          <ac:spMkLst>
            <pc:docMk/>
            <pc:sldMk cId="2597838490" sldId="1230"/>
            <ac:spMk id="2" creationId="{61B8FB39-B95B-4469-EFF2-2F7894F50753}"/>
          </ac:spMkLst>
        </pc:spChg>
        <pc:graphicFrameChg chg="mod modGraphic">
          <ac:chgData name="Michael Starsinic" userId="de4e700c-740d-481a-8831-c9f0c79f23d1" providerId="ADAL" clId="{C6B05D0F-3B84-46EE-B8B2-EA48A917FF97}" dt="2024-11-23T20:39:57.698" v="1652" actId="404"/>
          <ac:graphicFrameMkLst>
            <pc:docMk/>
            <pc:sldMk cId="2597838490" sldId="1230"/>
            <ac:graphicFrameMk id="3" creationId="{A19BEC27-20AD-5898-CDEF-CF12ED6BF168}"/>
          </ac:graphicFrameMkLst>
        </pc:graphicFrameChg>
      </pc:sldChg>
      <pc:sldChg chg="modSp add del mod">
        <pc:chgData name="Michael Starsinic" userId="de4e700c-740d-481a-8831-c9f0c79f23d1" providerId="ADAL" clId="{C6B05D0F-3B84-46EE-B8B2-EA48A917FF97}" dt="2024-11-23T19:59:31.596" v="13" actId="2890"/>
        <pc:sldMkLst>
          <pc:docMk/>
          <pc:sldMk cId="1158669486" sldId="1231"/>
        </pc:sldMkLst>
        <pc:spChg chg="mod">
          <ac:chgData name="Michael Starsinic" userId="de4e700c-740d-481a-8831-c9f0c79f23d1" providerId="ADAL" clId="{C6B05D0F-3B84-46EE-B8B2-EA48A917FF97}" dt="2024-11-23T19:59:30.838" v="12" actId="20577"/>
          <ac:spMkLst>
            <pc:docMk/>
            <pc:sldMk cId="1158669486" sldId="1231"/>
            <ac:spMk id="25602" creationId="{CD8039EA-CEC6-56B4-C6E7-876FB97A9287}"/>
          </ac:spMkLst>
        </pc:spChg>
        <pc:graphicFrameChg chg="modGraphic">
          <ac:chgData name="Michael Starsinic" userId="de4e700c-740d-481a-8831-c9f0c79f23d1" providerId="ADAL" clId="{C6B05D0F-3B84-46EE-B8B2-EA48A917FF97}" dt="2024-11-23T19:59:29.679" v="10" actId="20577"/>
          <ac:graphicFrameMkLst>
            <pc:docMk/>
            <pc:sldMk cId="1158669486" sldId="1231"/>
            <ac:graphicFrameMk id="2" creationId="{6888D463-925C-D497-C61C-C47CE2400DB6}"/>
          </ac:graphicFrameMkLst>
        </pc:graphicFrameChg>
      </pc:sldChg>
      <pc:sldChg chg="addSp modSp add mod ord">
        <pc:chgData name="Michael Starsinic" userId="de4e700c-740d-481a-8831-c9f0c79f23d1" providerId="ADAL" clId="{C6B05D0F-3B84-46EE-B8B2-EA48A917FF97}" dt="2024-11-23T20:40:55.918" v="1657" actId="207"/>
        <pc:sldMkLst>
          <pc:docMk/>
          <pc:sldMk cId="1956322590" sldId="1231"/>
        </pc:sldMkLst>
        <pc:spChg chg="add mod">
          <ac:chgData name="Michael Starsinic" userId="de4e700c-740d-481a-8831-c9f0c79f23d1" providerId="ADAL" clId="{C6B05D0F-3B84-46EE-B8B2-EA48A917FF97}" dt="2024-11-23T20:40:55.918" v="1657" actId="207"/>
          <ac:spMkLst>
            <pc:docMk/>
            <pc:sldMk cId="1956322590" sldId="1231"/>
            <ac:spMk id="3" creationId="{6D069C24-1787-E5C5-157B-825203592C9A}"/>
          </ac:spMkLst>
        </pc:spChg>
        <pc:spChg chg="mod">
          <ac:chgData name="Michael Starsinic" userId="de4e700c-740d-481a-8831-c9f0c79f23d1" providerId="ADAL" clId="{C6B05D0F-3B84-46EE-B8B2-EA48A917FF97}" dt="2024-11-23T20:32:07.426" v="1493"/>
          <ac:spMkLst>
            <pc:docMk/>
            <pc:sldMk cId="1956322590" sldId="1231"/>
            <ac:spMk id="4" creationId="{359BA68C-406B-079B-B4F4-2126BC3F04A4}"/>
          </ac:spMkLst>
        </pc:spChg>
        <pc:spChg chg="mod">
          <ac:chgData name="Michael Starsinic" userId="de4e700c-740d-481a-8831-c9f0c79f23d1" providerId="ADAL" clId="{C6B05D0F-3B84-46EE-B8B2-EA48A917FF97}" dt="2024-11-23T20:21:17.915" v="1192" actId="404"/>
          <ac:spMkLst>
            <pc:docMk/>
            <pc:sldMk cId="1956322590" sldId="1231"/>
            <ac:spMk id="25602" creationId="{CD8039EA-CEC6-56B4-C6E7-876FB97A9287}"/>
          </ac:spMkLst>
        </pc:spChg>
        <pc:graphicFrameChg chg="modGraphic">
          <ac:chgData name="Michael Starsinic" userId="de4e700c-740d-481a-8831-c9f0c79f23d1" providerId="ADAL" clId="{C6B05D0F-3B84-46EE-B8B2-EA48A917FF97}" dt="2024-11-23T20:01:51.233" v="54" actId="20577"/>
          <ac:graphicFrameMkLst>
            <pc:docMk/>
            <pc:sldMk cId="1956322590" sldId="1231"/>
            <ac:graphicFrameMk id="2" creationId="{6888D463-925C-D497-C61C-C47CE2400DB6}"/>
          </ac:graphicFrameMkLst>
        </pc:graphicFrameChg>
      </pc:sldChg>
      <pc:sldChg chg="addSp modSp add mod ord">
        <pc:chgData name="Michael Starsinic" userId="de4e700c-740d-481a-8831-c9f0c79f23d1" providerId="ADAL" clId="{C6B05D0F-3B84-46EE-B8B2-EA48A917FF97}" dt="2024-11-23T20:40:52.887" v="1656" actId="207"/>
        <pc:sldMkLst>
          <pc:docMk/>
          <pc:sldMk cId="3415571568" sldId="1232"/>
        </pc:sldMkLst>
        <pc:spChg chg="add mod">
          <ac:chgData name="Michael Starsinic" userId="de4e700c-740d-481a-8831-c9f0c79f23d1" providerId="ADAL" clId="{C6B05D0F-3B84-46EE-B8B2-EA48A917FF97}" dt="2024-11-23T20:40:52.887" v="1656" actId="207"/>
          <ac:spMkLst>
            <pc:docMk/>
            <pc:sldMk cId="3415571568" sldId="1232"/>
            <ac:spMk id="3" creationId="{1D0736BE-4D09-48FE-964F-35F4002FC6B7}"/>
          </ac:spMkLst>
        </pc:spChg>
        <pc:spChg chg="mod">
          <ac:chgData name="Michael Starsinic" userId="de4e700c-740d-481a-8831-c9f0c79f23d1" providerId="ADAL" clId="{C6B05D0F-3B84-46EE-B8B2-EA48A917FF97}" dt="2024-11-23T20:31:59.423" v="1490" actId="20577"/>
          <ac:spMkLst>
            <pc:docMk/>
            <pc:sldMk cId="3415571568" sldId="1232"/>
            <ac:spMk id="4" creationId="{359BA68C-406B-079B-B4F4-2126BC3F04A4}"/>
          </ac:spMkLst>
        </pc:spChg>
        <pc:spChg chg="mod">
          <ac:chgData name="Michael Starsinic" userId="de4e700c-740d-481a-8831-c9f0c79f23d1" providerId="ADAL" clId="{C6B05D0F-3B84-46EE-B8B2-EA48A917FF97}" dt="2024-11-23T20:21:29.251" v="1200" actId="6549"/>
          <ac:spMkLst>
            <pc:docMk/>
            <pc:sldMk cId="3415571568" sldId="1232"/>
            <ac:spMk id="25602" creationId="{CD8039EA-CEC6-56B4-C6E7-876FB97A9287}"/>
          </ac:spMkLst>
        </pc:spChg>
        <pc:graphicFrameChg chg="modGraphic">
          <ac:chgData name="Michael Starsinic" userId="de4e700c-740d-481a-8831-c9f0c79f23d1" providerId="ADAL" clId="{C6B05D0F-3B84-46EE-B8B2-EA48A917FF97}" dt="2024-11-23T20:21:33.487" v="1202" actId="20577"/>
          <ac:graphicFrameMkLst>
            <pc:docMk/>
            <pc:sldMk cId="3415571568" sldId="1232"/>
            <ac:graphicFrameMk id="2" creationId="{6888D463-925C-D497-C61C-C47CE2400DB6}"/>
          </ac:graphicFrameMkLst>
        </pc:graphicFrameChg>
      </pc:sldChg>
    </pc:docChg>
  </pc:docChgLst>
  <pc:docChgLst>
    <pc:chgData name="Michael Starsinic" userId="de4e700c-740d-481a-8831-c9f0c79f23d1" providerId="ADAL" clId="{5CACC367-A291-4819-8450-1165DA4A1E8F}"/>
    <pc:docChg chg="modSld">
      <pc:chgData name="Michael Starsinic" userId="de4e700c-740d-481a-8831-c9f0c79f23d1" providerId="ADAL" clId="{5CACC367-A291-4819-8450-1165DA4A1E8F}" dt="2024-11-28T12:42:41.697" v="107"/>
      <pc:docMkLst>
        <pc:docMk/>
      </pc:docMkLst>
      <pc:sldChg chg="modSp mod">
        <pc:chgData name="Michael Starsinic" userId="de4e700c-740d-481a-8831-c9f0c79f23d1" providerId="ADAL" clId="{5CACC367-A291-4819-8450-1165DA4A1E8F}" dt="2024-11-28T12:42:41.697" v="107"/>
        <pc:sldMkLst>
          <pc:docMk/>
          <pc:sldMk cId="1956322590" sldId="1231"/>
        </pc:sldMkLst>
        <pc:spChg chg="mod">
          <ac:chgData name="Michael Starsinic" userId="de4e700c-740d-481a-8831-c9f0c79f23d1" providerId="ADAL" clId="{5CACC367-A291-4819-8450-1165DA4A1E8F}" dt="2024-11-28T12:39:21.776" v="95" actId="6549"/>
          <ac:spMkLst>
            <pc:docMk/>
            <pc:sldMk cId="1956322590" sldId="1231"/>
            <ac:spMk id="4" creationId="{359BA68C-406B-079B-B4F4-2126BC3F04A4}"/>
          </ac:spMkLst>
        </pc:spChg>
        <pc:graphicFrameChg chg="mod modGraphic">
          <ac:chgData name="Michael Starsinic" userId="de4e700c-740d-481a-8831-c9f0c79f23d1" providerId="ADAL" clId="{5CACC367-A291-4819-8450-1165DA4A1E8F}" dt="2024-11-28T12:42:41.697" v="107"/>
          <ac:graphicFrameMkLst>
            <pc:docMk/>
            <pc:sldMk cId="1956322590" sldId="1231"/>
            <ac:graphicFrameMk id="2" creationId="{6888D463-925C-D497-C61C-C47CE2400DB6}"/>
          </ac:graphicFrameMkLst>
        </pc:graphicFrameChg>
      </pc:sldChg>
      <pc:sldChg chg="modSp mod">
        <pc:chgData name="Michael Starsinic" userId="de4e700c-740d-481a-8831-c9f0c79f23d1" providerId="ADAL" clId="{5CACC367-A291-4819-8450-1165DA4A1E8F}" dt="2024-11-28T12:42:32.934" v="106" actId="20577"/>
        <pc:sldMkLst>
          <pc:docMk/>
          <pc:sldMk cId="3415571568" sldId="1232"/>
        </pc:sldMkLst>
        <pc:spChg chg="mod">
          <ac:chgData name="Michael Starsinic" userId="de4e700c-740d-481a-8831-c9f0c79f23d1" providerId="ADAL" clId="{5CACC367-A291-4819-8450-1165DA4A1E8F}" dt="2024-11-28T12:38:43.645" v="90" actId="1076"/>
          <ac:spMkLst>
            <pc:docMk/>
            <pc:sldMk cId="3415571568" sldId="1232"/>
            <ac:spMk id="4" creationId="{359BA68C-406B-079B-B4F4-2126BC3F04A4}"/>
          </ac:spMkLst>
        </pc:spChg>
        <pc:spChg chg="mod">
          <ac:chgData name="Michael Starsinic" userId="de4e700c-740d-481a-8831-c9f0c79f23d1" providerId="ADAL" clId="{5CACC367-A291-4819-8450-1165DA4A1E8F}" dt="2024-11-28T04:36:50.997" v="86" actId="1076"/>
          <ac:spMkLst>
            <pc:docMk/>
            <pc:sldMk cId="3415571568" sldId="1232"/>
            <ac:spMk id="25602" creationId="{CD8039EA-CEC6-56B4-C6E7-876FB97A9287}"/>
          </ac:spMkLst>
        </pc:spChg>
        <pc:graphicFrameChg chg="mod modGraphic">
          <ac:chgData name="Michael Starsinic" userId="de4e700c-740d-481a-8831-c9f0c79f23d1" providerId="ADAL" clId="{5CACC367-A291-4819-8450-1165DA4A1E8F}" dt="2024-11-28T12:42:32.934" v="106" actId="20577"/>
          <ac:graphicFrameMkLst>
            <pc:docMk/>
            <pc:sldMk cId="3415571568" sldId="1232"/>
            <ac:graphicFrameMk id="2" creationId="{6888D463-925C-D497-C61C-C47CE2400DB6}"/>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11/28/2024</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11/28/2024</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28/11/2024</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28/11/2024</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28/11/2024</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28/11/2024</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28/11/2024</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28/11/2024</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28/11/2024</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28/11/2024</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28/11/2024</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28/11/2024</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28/11/2024</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28/11/2024</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S2-2411125 - 3GPP SA2#166, </a:t>
            </a:r>
            <a:r>
              <a:rPr lang="en-US" altLang="en-US" sz="1000" dirty="0">
                <a:solidFill>
                  <a:schemeClr val="bg1"/>
                </a:solidFill>
                <a:latin typeface="Arial" panose="020B0604020202020204" pitchFamily="34" charset="0"/>
              </a:rPr>
              <a:t>November 18-22 2024, Orlando, FL, USA</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2381388313"/>
              </p:ext>
            </p:extLst>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41557156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3903786346"/>
              </p:ext>
            </p:extLst>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4267647973"/>
              </p:ext>
            </p:extLst>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1358013148"/>
              </p:ext>
            </p:extLst>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1994633722"/>
              </p:ext>
            </p:extLst>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43851</TotalTime>
  <Words>1479</Words>
  <Application>Microsoft Office PowerPoint</Application>
  <PresentationFormat>On-screen Show (16:9)</PresentationFormat>
  <Paragraphs>212</Paragraphs>
  <Slides>6</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Times New Roman</vt:lpstr>
      <vt:lpstr>Office Theme</vt:lpstr>
      <vt:lpstr>Custom Design</vt:lpstr>
      <vt:lpstr>PowerPoint Presentation</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Mike Starsinic</cp:lastModifiedBy>
  <cp:revision>2153</cp:revision>
  <cp:lastPrinted>2017-02-24T12:37:51Z</cp:lastPrinted>
  <dcterms:created xsi:type="dcterms:W3CDTF">2008-08-30T09:32:10Z</dcterms:created>
  <dcterms:modified xsi:type="dcterms:W3CDTF">2024-11-28T13:19:38Z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