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3"/>
  </p:notesMasterIdLst>
  <p:handoutMasterIdLst>
    <p:handoutMasterId r:id="rId14"/>
  </p:handoutMasterIdLst>
  <p:sldIdLst>
    <p:sldId id="303" r:id="rId6"/>
    <p:sldId id="801" r:id="rId7"/>
    <p:sldId id="802" r:id="rId8"/>
    <p:sldId id="796" r:id="rId9"/>
    <p:sldId id="803" r:id="rId10"/>
    <p:sldId id="800" r:id="rId11"/>
    <p:sldId id="804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#166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22 November,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Orlando, FL, US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Maastricht, Netherland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S2-2409350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235023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467893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62022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#166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November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#164</a:t>
            </a:r>
            <a:r>
              <a:rPr lang="en-GB" altLang="de-DE" sz="1200" baseline="0" dirty="0">
                <a:solidFill>
                  <a:schemeClr val="bg1"/>
                </a:solidFill>
              </a:rPr>
              <a:t>, August,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19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normative work started and is progressing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 for SA2#165 and #166 (56 CRs are handled, 13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8 CRs agreed, a new NF (EIF) for energy info collection and its services are defined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KI#2: 4 CRs agreed for </a:t>
            </a:r>
            <a:r>
              <a:rPr lang="en-US" altLang="de-DE" sz="1600" spc="-20" dirty="0"/>
              <a:t>Energy Saving indicator in UE Subscription Data,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530633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21136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Total 79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(20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6 CRs agreed, 2 CRs postponed, 8 CRs noted, 3 LSs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5 CRs agreed, including EIF service definition and energy information collection procedure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1 CRs agreed for Energy Saving indicator in the UE Subscription Data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CRs on NF selection and UP Path Adjustment are noted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684574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continued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1700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meeting started the normative work, and focused on the CRs for general descriptions of the feature in TS 23.501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68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(36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7 CRs agreed, 2 CRs postponed, 1 CR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3 CRs agreed, including functional description of a new NF and arch. reference model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3 CRs agreed for subscription info. &amp; policy control aspects,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adjustment; 1 CR postponed for NF selection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Standard method for calculation of energy consumption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Procedure for collection of energy consumption information (new service vs. reuse of N</a:t>
            </a:r>
            <a:r>
              <a:rPr lang="en-US" altLang="ko-KR" sz="1600" baseline="-25000" dirty="0">
                <a:solidFill>
                  <a:prstClr val="black"/>
                </a:solidFill>
                <a:sym typeface="+mn-ea"/>
              </a:rPr>
              <a:t>NWDAF</a:t>
            </a: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)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SA2#166: </a:t>
            </a:r>
            <a:r>
              <a:rPr lang="en-US" altLang="ko-KR" sz="1600" dirty="0"/>
              <a:t>Continue the normative work 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1574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4308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Status at SA#105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99%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966823"/>
            <a:ext cx="8810067" cy="42959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23.700-66 v1.1.0 is submitted to TSG SA for approval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has been accepted for the update of study conclusion on KI#1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Working Agreement on KI#1 has been established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Potential RAN support for UE Energy Consumption report requires feedback from RAN WGs for normative work alignment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</a:rPr>
              <a:t>The content of the study conclusion for KI#1 was subject to the Working Assumption at SA2#164. If the WA is challenged this may be a contentious issue for TSG SA to resolve.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ko-KR" sz="2000" b="1" dirty="0">
                <a:solidFill>
                  <a:prstClr val="black"/>
                </a:solidFill>
                <a:cs typeface="+mn-ea"/>
                <a:sym typeface="+mn-ea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ym typeface="+mn-ea"/>
              </a:rPr>
              <a:t>Start the normative work based on the study conclusions and the WID</a:t>
            </a:r>
          </a:p>
        </p:txBody>
      </p:sp>
    </p:spTree>
    <p:extLst>
      <p:ext uri="{BB962C8B-B14F-4D97-AF65-F5344CB8AC3E}">
        <p14:creationId xmlns:p14="http://schemas.microsoft.com/office/powerpoint/2010/main" val="22580750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64783</TotalTime>
  <Words>943</Words>
  <Application>Microsoft Office PowerPoint</Application>
  <PresentationFormat>On-screen Show (4:3)</PresentationFormat>
  <Paragraphs>178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1_Office Theme</vt:lpstr>
      <vt:lpstr>Status report for 5GS Enhancement  for Energy Efficiency and Energy Saving (EnergySys)</vt:lpstr>
      <vt:lpstr>EnergySys Status at SA#105</vt:lpstr>
      <vt:lpstr>EnergySys Status after SA2#166</vt:lpstr>
      <vt:lpstr>FS_EnergySys/EnergySys Work Plan</vt:lpstr>
      <vt:lpstr>Backup</vt:lpstr>
      <vt:lpstr>EnergySys Status after SA2#165</vt:lpstr>
      <vt:lpstr>FS_EnergySys Status at SA#105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1965</cp:revision>
  <dcterms:created xsi:type="dcterms:W3CDTF">2008-08-30T09:32:10Z</dcterms:created>
  <dcterms:modified xsi:type="dcterms:W3CDTF">2024-11-29T08:17:21Z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