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166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18th – 22nd November, 2024, Orlando, US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S2-2411228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166, 18th – 22nd November, 2024, Orlando, US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166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18th – 22nd November, 2024, Orlando, US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/>
              <a:t>OBGAD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5833653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OBGAD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US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On-demand broadcast of GNSS assistance data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SP-240487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 smtClean="0"/>
              <a:t>TEI19_</a:t>
            </a:r>
            <a:r>
              <a:rPr lang="en-US" altLang="zh-CN" b="1" dirty="0"/>
              <a:t>OBGAD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SA2#164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CRs </a:t>
            </a:r>
            <a:r>
              <a:rPr lang="en-US" altLang="de-DE" sz="1200" dirty="0" smtClean="0">
                <a:sym typeface="+mn-ea"/>
              </a:rPr>
              <a:t>are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zh-CN" sz="1200" dirty="0" smtClean="0">
                <a:sym typeface="+mn-ea"/>
              </a:rPr>
              <a:t>, 2 CRs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 dirty="0" smtClean="0">
                <a:sym typeface="+mn-ea"/>
              </a:rPr>
              <a:t>are merged.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ym typeface="+mn-ea"/>
              </a:rPr>
              <a:t>Normative </a:t>
            </a:r>
            <a:r>
              <a:rPr lang="en-US" sz="1200" dirty="0"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>
                <a:sym typeface="+mn-ea"/>
              </a:rPr>
              <a:t>completed within 1 </a:t>
            </a:r>
            <a:r>
              <a:rPr lang="en-US" altLang="zh-CN" sz="1200" dirty="0" smtClean="0">
                <a:sym typeface="+mn-ea"/>
              </a:rPr>
              <a:t>meeting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65</a:t>
            </a:r>
            <a:r>
              <a:rPr sz="1600" b="1" dirty="0" smtClean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102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TEI19_OBGAD</vt:lpstr>
      <vt:lpstr>TEI19_OBGAD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CMCC18</cp:lastModifiedBy>
  <cp:revision>1987</cp:revision>
  <dcterms:created xsi:type="dcterms:W3CDTF">2008-08-30T09:32:00Z</dcterms:created>
  <dcterms:modified xsi:type="dcterms:W3CDTF">2024-11-27T11:50:01Z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