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797" r:id="rId2"/>
    <p:sldMasterId id="2147483816" r:id="rId3"/>
    <p:sldMasterId id="2147483683" r:id="rId4"/>
    <p:sldMasterId id="2147483895" r:id="rId5"/>
    <p:sldMasterId id="2147483911" r:id="rId6"/>
  </p:sldMasterIdLst>
  <p:notesMasterIdLst>
    <p:notesMasterId r:id="rId12"/>
  </p:notesMasterIdLst>
  <p:handoutMasterIdLst>
    <p:handoutMasterId r:id="rId13"/>
  </p:handoutMasterIdLst>
  <p:sldIdLst>
    <p:sldId id="283" r:id="rId7"/>
    <p:sldId id="2147475929" r:id="rId8"/>
    <p:sldId id="2147475918" r:id="rId9"/>
    <p:sldId id="2147475928" r:id="rId10"/>
    <p:sldId id="280" r:id="rId11"/>
  </p:sldIdLst>
  <p:sldSz cx="12196763" cy="6858000"/>
  <p:notesSz cx="6858000" cy="91440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0F3"/>
    <a:srgbClr val="000000"/>
    <a:srgbClr val="FFFFFF"/>
    <a:srgbClr val="E9002F"/>
    <a:srgbClr val="595757"/>
    <a:srgbClr val="221815"/>
    <a:srgbClr val="888888"/>
    <a:srgbClr val="898989"/>
    <a:srgbClr val="B5B5B5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 autoAdjust="0"/>
    <p:restoredTop sz="92350" autoAdjust="0"/>
  </p:normalViewPr>
  <p:slideViewPr>
    <p:cSldViewPr snapToGrid="0" snapToObjects="1">
      <p:cViewPr varScale="1">
        <p:scale>
          <a:sx n="91" d="100"/>
          <a:sy n="91" d="100"/>
        </p:scale>
        <p:origin x="53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5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304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957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60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7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0" y="0"/>
            <a:ext cx="12206140" cy="559469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8733E-C4C9-8D4D-8DDA-CAB265AC0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51949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46" y="366185"/>
            <a:ext cx="10519708" cy="1325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646" y="1680634"/>
            <a:ext cx="5160331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646" y="2506133"/>
            <a:ext cx="5160331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4611" y="1680634"/>
            <a:ext cx="5185742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4611" y="2506133"/>
            <a:ext cx="5185742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527" y="6356351"/>
            <a:ext cx="2744272" cy="366183"/>
          </a:xfrm>
          <a:prstGeom prst="rect">
            <a:avLst/>
          </a:prstGeom>
        </p:spPr>
        <p:txBody>
          <a:bodyPr/>
          <a:lstStyle/>
          <a:p>
            <a:fld id="{1584A7A2-B62E-4762-8CBE-2BD8F0503049}" type="datetimeFigureOut">
              <a:rPr lang="en-GB" smtClean="0"/>
              <a:t>07/11/2024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40178" y="6356351"/>
            <a:ext cx="4116408" cy="36618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3964" y="6356351"/>
            <a:ext cx="2744272" cy="366183"/>
          </a:xfrm>
          <a:prstGeom prst="rect">
            <a:avLst/>
          </a:prstGeom>
        </p:spPr>
        <p:txBody>
          <a:bodyPr/>
          <a:lstStyle/>
          <a:p>
            <a:fld id="{B73F839D-7AD7-4608-97BA-35373D32F0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8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527" y="6356351"/>
            <a:ext cx="2744272" cy="366183"/>
          </a:xfrm>
          <a:prstGeom prst="rect">
            <a:avLst/>
          </a:prstGeom>
        </p:spPr>
        <p:txBody>
          <a:bodyPr/>
          <a:lstStyle/>
          <a:p>
            <a:fld id="{1584A7A2-B62E-4762-8CBE-2BD8F0503049}" type="datetimeFigureOut">
              <a:rPr lang="en-GB" smtClean="0"/>
              <a:t>07/11/2024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0178" y="6356351"/>
            <a:ext cx="4116408" cy="36618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3964" y="6356351"/>
            <a:ext cx="2744272" cy="366183"/>
          </a:xfrm>
          <a:prstGeom prst="rect">
            <a:avLst/>
          </a:prstGeom>
        </p:spPr>
        <p:txBody>
          <a:bodyPr/>
          <a:lstStyle/>
          <a:p>
            <a:fld id="{B73F839D-7AD7-4608-97BA-35373D32F0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362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527" y="6356351"/>
            <a:ext cx="2744272" cy="366183"/>
          </a:xfrm>
          <a:prstGeom prst="rect">
            <a:avLst/>
          </a:prstGeom>
        </p:spPr>
        <p:txBody>
          <a:bodyPr/>
          <a:lstStyle/>
          <a:p>
            <a:fld id="{1584A7A2-B62E-4762-8CBE-2BD8F0503049}" type="datetimeFigureOut">
              <a:rPr lang="en-GB" smtClean="0"/>
              <a:t>07/11/2024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0178" y="6356351"/>
            <a:ext cx="4116408" cy="36618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964" y="6356351"/>
            <a:ext cx="2744272" cy="366183"/>
          </a:xfrm>
          <a:prstGeom prst="rect">
            <a:avLst/>
          </a:prstGeom>
        </p:spPr>
        <p:txBody>
          <a:bodyPr/>
          <a:lstStyle/>
          <a:p>
            <a:fld id="{B73F839D-7AD7-4608-97BA-35373D32F0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049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46" y="457200"/>
            <a:ext cx="3934303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743" y="988485"/>
            <a:ext cx="6174611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646" y="2057400"/>
            <a:ext cx="3934303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527" y="6356351"/>
            <a:ext cx="2744272" cy="366183"/>
          </a:xfrm>
          <a:prstGeom prst="rect">
            <a:avLst/>
          </a:prstGeom>
        </p:spPr>
        <p:txBody>
          <a:bodyPr/>
          <a:lstStyle/>
          <a:p>
            <a:fld id="{1584A7A2-B62E-4762-8CBE-2BD8F0503049}" type="datetimeFigureOut">
              <a:rPr lang="en-GB" smtClean="0"/>
              <a:t>07/11/2024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0178" y="6356351"/>
            <a:ext cx="4116408" cy="36618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3964" y="6356351"/>
            <a:ext cx="2744272" cy="366183"/>
          </a:xfrm>
          <a:prstGeom prst="rect">
            <a:avLst/>
          </a:prstGeom>
        </p:spPr>
        <p:txBody>
          <a:bodyPr/>
          <a:lstStyle/>
          <a:p>
            <a:fld id="{B73F839D-7AD7-4608-97BA-35373D32F0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726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46" y="457200"/>
            <a:ext cx="3934303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5743" y="988485"/>
            <a:ext cx="6174611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646" y="2057400"/>
            <a:ext cx="3934303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527" y="6356351"/>
            <a:ext cx="2744272" cy="366183"/>
          </a:xfrm>
          <a:prstGeom prst="rect">
            <a:avLst/>
          </a:prstGeom>
        </p:spPr>
        <p:txBody>
          <a:bodyPr/>
          <a:lstStyle/>
          <a:p>
            <a:fld id="{1584A7A2-B62E-4762-8CBE-2BD8F0503049}" type="datetimeFigureOut">
              <a:rPr lang="en-GB" smtClean="0"/>
              <a:t>07/11/2024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0178" y="6356351"/>
            <a:ext cx="4116408" cy="36618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3964" y="6356351"/>
            <a:ext cx="2744272" cy="366183"/>
          </a:xfrm>
          <a:prstGeom prst="rect">
            <a:avLst/>
          </a:prstGeom>
        </p:spPr>
        <p:txBody>
          <a:bodyPr/>
          <a:lstStyle/>
          <a:p>
            <a:fld id="{B73F839D-7AD7-4608-97BA-35373D32F0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794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527" y="6356351"/>
            <a:ext cx="2744272" cy="366183"/>
          </a:xfrm>
          <a:prstGeom prst="rect">
            <a:avLst/>
          </a:prstGeom>
        </p:spPr>
        <p:txBody>
          <a:bodyPr/>
          <a:lstStyle/>
          <a:p>
            <a:fld id="{1584A7A2-B62E-4762-8CBE-2BD8F0503049}" type="datetimeFigureOut">
              <a:rPr lang="en-GB" smtClean="0"/>
              <a:t>07/11/2024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178" y="6356351"/>
            <a:ext cx="4116408" cy="36618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964" y="6356351"/>
            <a:ext cx="2744272" cy="366183"/>
          </a:xfrm>
          <a:prstGeom prst="rect">
            <a:avLst/>
          </a:prstGeom>
        </p:spPr>
        <p:txBody>
          <a:bodyPr/>
          <a:lstStyle/>
          <a:p>
            <a:fld id="{B73F839D-7AD7-4608-97BA-35373D32F0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911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8309" y="366185"/>
            <a:ext cx="2629927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528" y="366185"/>
            <a:ext cx="7686502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527" y="6356351"/>
            <a:ext cx="2744272" cy="366183"/>
          </a:xfrm>
          <a:prstGeom prst="rect">
            <a:avLst/>
          </a:prstGeom>
        </p:spPr>
        <p:txBody>
          <a:bodyPr/>
          <a:lstStyle/>
          <a:p>
            <a:fld id="{1584A7A2-B62E-4762-8CBE-2BD8F0503049}" type="datetimeFigureOut">
              <a:rPr lang="en-GB" smtClean="0"/>
              <a:t>07/11/2024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178" y="6356351"/>
            <a:ext cx="4116408" cy="36618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964" y="6356351"/>
            <a:ext cx="2744272" cy="366183"/>
          </a:xfrm>
          <a:prstGeom prst="rect">
            <a:avLst/>
          </a:prstGeom>
        </p:spPr>
        <p:txBody>
          <a:bodyPr/>
          <a:lstStyle/>
          <a:p>
            <a:fld id="{B73F839D-7AD7-4608-97BA-35373D32F0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28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592" y="201110"/>
            <a:ext cx="9994993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 sz="2796" b="1" i="0">
                <a:solidFill>
                  <a:srgbClr val="C00000"/>
                </a:solidFill>
                <a:latin typeface="Microsoft YaHei UI"/>
                <a:cs typeface="Microsoft YaHei U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527" y="1124744"/>
            <a:ext cx="10660453" cy="5051689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4148171" y="6377517"/>
            <a:ext cx="3906775" cy="277283"/>
          </a:xfrm>
          <a:prstGeom prst="rect">
            <a:avLst/>
          </a:prstGeom>
        </p:spPr>
        <p:txBody>
          <a:bodyPr lIns="0" tIns="0" rIns="0" bIns="0"/>
          <a:lstStyle>
            <a:lvl1pPr algn="ctr" defTabSz="914089" eaLnBrk="1" fontAlgn="auto" hangingPunct="1">
              <a:spcBef>
                <a:spcPts val="0"/>
              </a:spcBef>
              <a:spcAft>
                <a:spcPts val="0"/>
              </a:spcAft>
              <a:defRPr sz="1799">
                <a:solidFill>
                  <a:prstClr val="black">
                    <a:tint val="75000"/>
                  </a:prstClr>
                </a:solidFill>
                <a:latin typeface="Arial" panose="020B0604020202020204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609839" y="6377517"/>
            <a:ext cx="2807796" cy="277283"/>
          </a:xfrm>
          <a:prstGeom prst="rect">
            <a:avLst/>
          </a:prstGeom>
        </p:spPr>
        <p:txBody>
          <a:bodyPr lIns="0" tIns="0" rIns="0" bIns="0"/>
          <a:lstStyle>
            <a:lvl1pPr algn="l" defTabSz="914089" eaLnBrk="1" fontAlgn="auto" hangingPunct="1">
              <a:spcBef>
                <a:spcPts val="0"/>
              </a:spcBef>
              <a:spcAft>
                <a:spcPts val="0"/>
              </a:spcAft>
              <a:defRPr sz="1799">
                <a:solidFill>
                  <a:prstClr val="black">
                    <a:tint val="75000"/>
                  </a:prstClr>
                </a:solidFill>
                <a:latin typeface="Arial" panose="020B0604020202020204"/>
                <a:ea typeface="+mn-ea"/>
              </a:defRPr>
            </a:lvl1pPr>
          </a:lstStyle>
          <a:p>
            <a:pPr>
              <a:defRPr/>
            </a:pPr>
            <a:fld id="{3BB0904B-D336-44E2-AB5F-064299ECD495}" type="datetimeFigureOut">
              <a:rPr lang="en-US"/>
              <a:pPr>
                <a:defRPr/>
              </a:pPr>
              <a:t>11/7/2024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3017429" y="6523567"/>
            <a:ext cx="167281" cy="127000"/>
          </a:xfrm>
          <a:prstGeom prst="rect">
            <a:avLst/>
          </a:prstGeom>
        </p:spPr>
        <p:txBody>
          <a:bodyPr lIns="0" tIns="0" rIns="0" bIns="0"/>
          <a:lstStyle>
            <a:lvl1pPr marL="25366" defTabSz="914089" eaLnBrk="1" fontAlgn="auto" hangingPunct="1">
              <a:lnSpc>
                <a:spcPts val="953"/>
              </a:lnSpc>
              <a:spcBef>
                <a:spcPts val="0"/>
              </a:spcBef>
              <a:spcAft>
                <a:spcPts val="0"/>
              </a:spcAft>
              <a:defRPr sz="899" b="0" i="0">
                <a:solidFill>
                  <a:srgbClr val="A6A6A6"/>
                </a:solidFill>
                <a:latin typeface="Calibri"/>
                <a:ea typeface="黑体" panose="02010609060101010101" pitchFamily="49" charset="-122"/>
                <a:cs typeface="Calibri"/>
              </a:defRPr>
            </a:lvl1pPr>
          </a:lstStyle>
          <a:p>
            <a:pPr>
              <a:defRPr/>
            </a:pPr>
            <a:fld id="{2214C397-E3C3-4A30-9FE0-4441AD01B87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2924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592" y="201110"/>
            <a:ext cx="9994993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 sz="2796" b="1" i="0">
                <a:solidFill>
                  <a:srgbClr val="C00000"/>
                </a:solidFill>
                <a:latin typeface="Microsoft YaHei UI"/>
                <a:cs typeface="Microsoft YaHei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1249" y="2583963"/>
            <a:ext cx="3108268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00634" y="1231014"/>
            <a:ext cx="4871717" cy="33842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599" b="1" i="0">
                <a:solidFill>
                  <a:schemeClr val="bg1"/>
                </a:solidFill>
                <a:latin typeface="Microsoft YaHei UI"/>
                <a:cs typeface="Microsoft YaHei U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>
          <a:xfrm>
            <a:off x="4148171" y="6377517"/>
            <a:ext cx="3906775" cy="277283"/>
          </a:xfrm>
          <a:prstGeom prst="rect">
            <a:avLst/>
          </a:prstGeom>
        </p:spPr>
        <p:txBody>
          <a:bodyPr lIns="0" tIns="0" rIns="0" bIns="0"/>
          <a:lstStyle>
            <a:lvl1pPr algn="ctr" defTabSz="914089" eaLnBrk="1" fontAlgn="auto" hangingPunct="1">
              <a:spcBef>
                <a:spcPts val="0"/>
              </a:spcBef>
              <a:spcAft>
                <a:spcPts val="0"/>
              </a:spcAft>
              <a:defRPr sz="1799">
                <a:solidFill>
                  <a:prstClr val="black">
                    <a:tint val="75000"/>
                  </a:prstClr>
                </a:solidFill>
                <a:latin typeface="Arial" panose="020B0604020202020204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>
          <a:xfrm>
            <a:off x="609839" y="6377517"/>
            <a:ext cx="2807796" cy="277283"/>
          </a:xfrm>
          <a:prstGeom prst="rect">
            <a:avLst/>
          </a:prstGeom>
        </p:spPr>
        <p:txBody>
          <a:bodyPr lIns="0" tIns="0" rIns="0" bIns="0"/>
          <a:lstStyle>
            <a:lvl1pPr algn="l" defTabSz="914089" eaLnBrk="1" fontAlgn="auto" hangingPunct="1">
              <a:spcBef>
                <a:spcPts val="0"/>
              </a:spcBef>
              <a:spcAft>
                <a:spcPts val="0"/>
              </a:spcAft>
              <a:defRPr sz="1799">
                <a:solidFill>
                  <a:prstClr val="black">
                    <a:tint val="75000"/>
                  </a:prstClr>
                </a:solidFill>
                <a:latin typeface="Arial" panose="020B0604020202020204"/>
                <a:ea typeface="+mn-ea"/>
              </a:defRPr>
            </a:lvl1pPr>
          </a:lstStyle>
          <a:p>
            <a:pPr>
              <a:defRPr/>
            </a:pPr>
            <a:fld id="{DD9D717A-3E72-4E80-B38D-40A07CBA4272}" type="datetimeFigureOut">
              <a:rPr lang="en-US"/>
              <a:pPr>
                <a:defRPr/>
              </a:pPr>
              <a:t>11/7/2024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>
          <a:xfrm>
            <a:off x="3017429" y="6523567"/>
            <a:ext cx="167281" cy="127000"/>
          </a:xfrm>
          <a:prstGeom prst="rect">
            <a:avLst/>
          </a:prstGeom>
        </p:spPr>
        <p:txBody>
          <a:bodyPr lIns="0" tIns="0" rIns="0" bIns="0"/>
          <a:lstStyle>
            <a:lvl1pPr marL="25366" defTabSz="914089" eaLnBrk="1" fontAlgn="auto" hangingPunct="1">
              <a:lnSpc>
                <a:spcPts val="953"/>
              </a:lnSpc>
              <a:spcBef>
                <a:spcPts val="0"/>
              </a:spcBef>
              <a:spcAft>
                <a:spcPts val="0"/>
              </a:spcAft>
              <a:defRPr sz="899" b="0" i="0">
                <a:solidFill>
                  <a:srgbClr val="A6A6A6"/>
                </a:solidFill>
                <a:latin typeface="Calibri"/>
                <a:ea typeface="黑体" panose="02010609060101010101" pitchFamily="49" charset="-122"/>
                <a:cs typeface="Calibri"/>
              </a:defRPr>
            </a:lvl1pPr>
          </a:lstStyle>
          <a:p>
            <a:pPr>
              <a:defRPr/>
            </a:pPr>
            <a:fld id="{190906D8-4111-4D5F-91A2-65887BD1739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9737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4148171" y="6377517"/>
            <a:ext cx="3906775" cy="277283"/>
          </a:xfrm>
          <a:prstGeom prst="rect">
            <a:avLst/>
          </a:prstGeom>
        </p:spPr>
        <p:txBody>
          <a:bodyPr lIns="0" tIns="0" rIns="0" bIns="0"/>
          <a:lstStyle>
            <a:lvl1pPr algn="ctr" defTabSz="914089" eaLnBrk="1" fontAlgn="auto" hangingPunct="1">
              <a:spcBef>
                <a:spcPts val="0"/>
              </a:spcBef>
              <a:spcAft>
                <a:spcPts val="0"/>
              </a:spcAft>
              <a:defRPr sz="1799">
                <a:solidFill>
                  <a:prstClr val="black">
                    <a:tint val="75000"/>
                  </a:prstClr>
                </a:solidFill>
                <a:latin typeface="Arial" panose="020B0604020202020204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609839" y="6377517"/>
            <a:ext cx="2807796" cy="277283"/>
          </a:xfrm>
          <a:prstGeom prst="rect">
            <a:avLst/>
          </a:prstGeom>
        </p:spPr>
        <p:txBody>
          <a:bodyPr lIns="0" tIns="0" rIns="0" bIns="0"/>
          <a:lstStyle>
            <a:lvl1pPr algn="l" defTabSz="914089" eaLnBrk="1" fontAlgn="auto" hangingPunct="1">
              <a:spcBef>
                <a:spcPts val="0"/>
              </a:spcBef>
              <a:spcAft>
                <a:spcPts val="0"/>
              </a:spcAft>
              <a:defRPr sz="1799">
                <a:solidFill>
                  <a:prstClr val="black">
                    <a:tint val="75000"/>
                  </a:prstClr>
                </a:solidFill>
                <a:latin typeface="Arial" panose="020B0604020202020204"/>
                <a:ea typeface="+mn-ea"/>
              </a:defRPr>
            </a:lvl1pPr>
          </a:lstStyle>
          <a:p>
            <a:pPr>
              <a:defRPr/>
            </a:pPr>
            <a:fld id="{CF519E57-79E7-4F5E-A15F-F3A4D256A9B3}" type="datetimeFigureOut">
              <a:rPr lang="en-US"/>
              <a:pPr>
                <a:defRPr/>
              </a:pPr>
              <a:t>11/7/2024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3017429" y="6523567"/>
            <a:ext cx="167281" cy="127000"/>
          </a:xfrm>
          <a:prstGeom prst="rect">
            <a:avLst/>
          </a:prstGeom>
        </p:spPr>
        <p:txBody>
          <a:bodyPr lIns="0" tIns="0" rIns="0" bIns="0"/>
          <a:lstStyle>
            <a:lvl1pPr marL="25366" defTabSz="914089" eaLnBrk="1" fontAlgn="auto" hangingPunct="1">
              <a:lnSpc>
                <a:spcPts val="953"/>
              </a:lnSpc>
              <a:spcBef>
                <a:spcPts val="0"/>
              </a:spcBef>
              <a:spcAft>
                <a:spcPts val="0"/>
              </a:spcAft>
              <a:defRPr sz="899" b="0" i="0">
                <a:solidFill>
                  <a:srgbClr val="A6A6A6"/>
                </a:solidFill>
                <a:latin typeface="Calibri"/>
                <a:ea typeface="黑体" panose="02010609060101010101" pitchFamily="49" charset="-122"/>
                <a:cs typeface="Calibri"/>
              </a:defRPr>
            </a:lvl1pPr>
          </a:lstStyle>
          <a:p>
            <a:pPr>
              <a:defRPr/>
            </a:pPr>
            <a:fld id="{ECA4AEF4-F9E3-4CEE-9783-5D07FCC3600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1984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4"/>
          <a:stretch/>
        </p:blipFill>
        <p:spPr>
          <a:xfrm>
            <a:off x="0" y="375"/>
            <a:ext cx="12197432" cy="5599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2AA4863-E1EF-3342-A8CB-ECD4FD06CE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5303EA-8491-464F-99A0-67F948701C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412816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DBC59C-CE55-E340-A3AE-F88AAF0D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L 形 17">
            <a:extLst>
              <a:ext uri="{FF2B5EF4-FFF2-40B4-BE49-F238E27FC236}">
                <a16:creationId xmlns:a16="http://schemas.microsoft.com/office/drawing/2014/main" id="{3049C48A-4CAE-8940-8A29-89DE0543DF4C}"/>
              </a:ext>
            </a:extLst>
          </p:cNvPr>
          <p:cNvSpPr/>
          <p:nvPr userDrawn="1"/>
        </p:nvSpPr>
        <p:spPr>
          <a:xfrm rot="5400000">
            <a:off x="5369529" y="2370740"/>
            <a:ext cx="744262" cy="762208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3514487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59AE43-8096-BF49-A3DF-423FBC054CA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6021" y="1512875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baseline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446501" marR="0" indent="-285750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baseline="0">
                <a:latin typeface="+mn-lt"/>
                <a:ea typeface="Microsoft YaHei" panose="020B0503020204020204" pitchFamily="34" charset="-122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baseline="0">
                <a:latin typeface="+mn-lt"/>
                <a:ea typeface="Microsoft YaHei" panose="020B0503020204020204" pitchFamily="34" charset="-122"/>
              </a:defRPr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en-US" dirty="0"/>
              <a:t>Click to edit Master text style</a:t>
            </a:r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en-US" dirty="0"/>
              <a:t>Click to edit Master text style</a:t>
            </a:r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endParaRPr lang="en-US" altLang="zh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0222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创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476"/>
          <a:stretch/>
        </p:blipFill>
        <p:spPr>
          <a:xfrm>
            <a:off x="0" y="374"/>
            <a:ext cx="12197432" cy="5590529"/>
          </a:xfrm>
          <a:prstGeom prst="rect">
            <a:avLst/>
          </a:prstGeom>
        </p:spPr>
      </p:pic>
      <p:sp>
        <p:nvSpPr>
          <p:cNvPr id="9" name="L 形 8"/>
          <p:cNvSpPr/>
          <p:nvPr userDrawn="1"/>
        </p:nvSpPr>
        <p:spPr>
          <a:xfrm rot="5400000">
            <a:off x="5945516" y="232351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908F03-BBCC-164B-BE54-2E836D6E7C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3BE9F9B-07D9-DD4C-9CEF-250804A414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A299E5-0026-5A42-88AA-B3A7F29D3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42669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2"/>
          <a:stretch/>
        </p:blipFill>
        <p:spPr>
          <a:xfrm>
            <a:off x="0" y="-74021"/>
            <a:ext cx="12197432" cy="5668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7929967" y="165755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B7B2F8-0AF7-D04F-81DD-52FDB6B7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2D1BCC-0781-514D-8FE8-12F4AF64B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37370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960DD1-8AC3-8F46-9D2D-BF81187F43FC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6478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596" y="1121833"/>
            <a:ext cx="9147572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596" y="3602568"/>
            <a:ext cx="9147572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527" y="6356351"/>
            <a:ext cx="2744272" cy="366183"/>
          </a:xfrm>
          <a:prstGeom prst="rect">
            <a:avLst/>
          </a:prstGeom>
        </p:spPr>
        <p:txBody>
          <a:bodyPr/>
          <a:lstStyle/>
          <a:p>
            <a:fld id="{1584A7A2-B62E-4762-8CBE-2BD8F0503049}" type="datetimeFigureOut">
              <a:rPr lang="en-GB" smtClean="0"/>
              <a:t>07/11/2024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178" y="6356351"/>
            <a:ext cx="4116408" cy="36618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964" y="6356351"/>
            <a:ext cx="2744272" cy="366183"/>
          </a:xfrm>
          <a:prstGeom prst="rect">
            <a:avLst/>
          </a:prstGeom>
        </p:spPr>
        <p:txBody>
          <a:bodyPr/>
          <a:lstStyle/>
          <a:p>
            <a:fld id="{B73F839D-7AD7-4608-97BA-35373D32F0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7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defRPr/>
            </a:lvl1pPr>
            <a:lvl2pPr marL="717550" indent="-271463">
              <a:defRPr/>
            </a:lvl2pPr>
            <a:lvl3pPr marL="1073150" indent="-265113">
              <a:defRPr/>
            </a:lvl3pPr>
            <a:lvl4pPr marL="1344613" indent="-180975">
              <a:defRPr/>
            </a:lvl4pPr>
            <a:lvl5pPr marL="1617663" indent="-182563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527" y="6356351"/>
            <a:ext cx="2744272" cy="366183"/>
          </a:xfrm>
          <a:prstGeom prst="rect">
            <a:avLst/>
          </a:prstGeom>
        </p:spPr>
        <p:txBody>
          <a:bodyPr/>
          <a:lstStyle/>
          <a:p>
            <a:fld id="{1584A7A2-B62E-4762-8CBE-2BD8F0503049}" type="datetimeFigureOut">
              <a:rPr lang="en-GB" smtClean="0"/>
              <a:t>07/11/2024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178" y="6356351"/>
            <a:ext cx="4116408" cy="36618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964" y="6356351"/>
            <a:ext cx="2744272" cy="366183"/>
          </a:xfrm>
          <a:prstGeom prst="rect">
            <a:avLst/>
          </a:prstGeom>
        </p:spPr>
        <p:txBody>
          <a:bodyPr/>
          <a:lstStyle/>
          <a:p>
            <a:fld id="{B73F839D-7AD7-4608-97BA-35373D32F0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00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76" y="1710267"/>
            <a:ext cx="10519708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76" y="4588934"/>
            <a:ext cx="10519708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527" y="6356351"/>
            <a:ext cx="2744272" cy="366183"/>
          </a:xfrm>
          <a:prstGeom prst="rect">
            <a:avLst/>
          </a:prstGeom>
        </p:spPr>
        <p:txBody>
          <a:bodyPr/>
          <a:lstStyle/>
          <a:p>
            <a:fld id="{1584A7A2-B62E-4762-8CBE-2BD8F0503049}" type="datetimeFigureOut">
              <a:rPr lang="en-GB" smtClean="0"/>
              <a:t>07/11/2024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178" y="6356351"/>
            <a:ext cx="4116408" cy="36618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964" y="6356351"/>
            <a:ext cx="2744272" cy="366183"/>
          </a:xfrm>
          <a:prstGeom prst="rect">
            <a:avLst/>
          </a:prstGeom>
        </p:spPr>
        <p:txBody>
          <a:bodyPr/>
          <a:lstStyle/>
          <a:p>
            <a:fld id="{B73F839D-7AD7-4608-97BA-35373D32F0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11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528" y="1826684"/>
            <a:ext cx="5158214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021" y="1826684"/>
            <a:ext cx="5158214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527" y="6356351"/>
            <a:ext cx="2744272" cy="366183"/>
          </a:xfrm>
          <a:prstGeom prst="rect">
            <a:avLst/>
          </a:prstGeom>
        </p:spPr>
        <p:txBody>
          <a:bodyPr/>
          <a:lstStyle/>
          <a:p>
            <a:fld id="{1584A7A2-B62E-4762-8CBE-2BD8F0503049}" type="datetimeFigureOut">
              <a:rPr lang="en-GB" smtClean="0"/>
              <a:t>07/11/2024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0178" y="6356351"/>
            <a:ext cx="4116408" cy="36618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3964" y="6356351"/>
            <a:ext cx="2744272" cy="366183"/>
          </a:xfrm>
          <a:prstGeom prst="rect">
            <a:avLst/>
          </a:prstGeom>
        </p:spPr>
        <p:txBody>
          <a:bodyPr/>
          <a:lstStyle/>
          <a:p>
            <a:fld id="{B73F839D-7AD7-4608-97BA-35373D32F0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3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9181AA-8E93-7743-ADEB-8A06A0DFC13A}"/>
              </a:ext>
            </a:extLst>
          </p:cNvPr>
          <p:cNvSpPr/>
          <p:nvPr userDrawn="1"/>
        </p:nvSpPr>
        <p:spPr>
          <a:xfrm>
            <a:off x="0" y="5590903"/>
            <a:ext cx="12196763" cy="12670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8B5C1-4D37-8442-902D-D86F9BBDE2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51" y="5970991"/>
            <a:ext cx="2260800" cy="4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92" r:id="rId3"/>
    <p:sldLayoutId id="2147483824" r:id="rId4"/>
  </p:sldLayoutIdLst>
  <p:hf hdr="0" ftr="0" dt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39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3503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0" kern="1200" baseline="0" dirty="0">
                <a:solidFill>
                  <a:srgbClr val="1D1D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Huawei Proprietary - Restricted Distribution</a:t>
            </a:r>
            <a:endParaRPr lang="en-US" sz="900" b="0" kern="1200" baseline="0" dirty="0">
              <a:solidFill>
                <a:srgbClr val="1D1D1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69" y="1467870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Copyright©2018 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792140-33FB-E045-9071-EE8DB65F2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76" y="5237566"/>
            <a:ext cx="1875600" cy="4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None/>
        <a:defRPr sz="1819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900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142" y="6172199"/>
            <a:ext cx="225724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528" y="366185"/>
            <a:ext cx="10519708" cy="6865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528" y="1124744"/>
            <a:ext cx="10519708" cy="5051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36A045F-C906-4F42-B046-5EE0F028D2D2}"/>
              </a:ext>
            </a:extLst>
          </p:cNvPr>
          <p:cNvSpPr txBox="1">
            <a:spLocks/>
          </p:cNvSpPr>
          <p:nvPr userDrawn="1"/>
        </p:nvSpPr>
        <p:spPr>
          <a:xfrm>
            <a:off x="96976" y="6667498"/>
            <a:ext cx="1483104" cy="190501"/>
          </a:xfrm>
          <a:prstGeom prst="rect">
            <a:avLst/>
          </a:prstGeom>
        </p:spPr>
        <p:txBody>
          <a:bodyPr lIns="0" tIns="0" rIns="0" bIns="0"/>
          <a:lstStyle>
            <a:lvl1pPr marL="360000" indent="-360000" algn="l" defTabSz="121917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333333"/>
              </a:buClr>
              <a:buFont typeface="Wingdings" panose="05000000000000000000" pitchFamily="2" charset="2"/>
              <a:buChar char="Ø"/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74800" indent="-360000" algn="l" defTabSz="121917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333333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9600" indent="-360000" algn="l" defTabSz="121917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33333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400" indent="-360000" algn="l" defTabSz="121917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33333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9200" indent="-360000" algn="l" defTabSz="121917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33333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Arial" panose="020B0604020202020204" pitchFamily="34" charset="0"/>
              </a:rPr>
              <a:t>Huawei confidential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44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</p:sldLayoutIdLst>
  <p:txStyles>
    <p:titleStyle>
      <a:lvl1pPr marL="0" indent="0" algn="l" defTabSz="158369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en-GB" sz="2796" b="1" i="0" kern="1200" baseline="0" dirty="0">
          <a:solidFill>
            <a:schemeClr val="tx1"/>
          </a:solidFill>
          <a:latin typeface="+mn-lt"/>
          <a:ea typeface="Microsoft YaHei" panose="020B0503020204020204" pitchFamily="34" charset="-122"/>
          <a:cs typeface="Arial" panose="020B0604020202020204" pitchFamily="34" charset="0"/>
        </a:defRPr>
      </a:lvl1pPr>
    </p:titleStyle>
    <p:bodyStyle>
      <a:lvl1pPr marL="360000" indent="-360000" algn="l" defTabSz="1219170" rtl="0" eaLnBrk="1" latinLnBrk="0" hangingPunct="1">
        <a:lnSpc>
          <a:spcPct val="100000"/>
        </a:lnSpc>
        <a:spcBef>
          <a:spcPts val="600"/>
        </a:spcBef>
        <a:buClr>
          <a:srgbClr val="333333"/>
        </a:buClr>
        <a:buFont typeface="Wingdings" panose="05000000000000000000" pitchFamily="2" charset="2"/>
        <a:buChar char="Ø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74638" algn="l" defTabSz="1219170" rtl="0" eaLnBrk="1" latinLnBrk="0" hangingPunct="1">
        <a:lnSpc>
          <a:spcPct val="90000"/>
        </a:lnSpc>
        <a:spcBef>
          <a:spcPts val="600"/>
        </a:spcBef>
        <a:buClr>
          <a:srgbClr val="333333"/>
        </a:buClr>
        <a:buFont typeface="Courier New" panose="02070309020205020404" pitchFamily="49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266700" algn="l" defTabSz="1219170" rtl="0" eaLnBrk="1" latinLnBrk="0" hangingPunct="1">
        <a:lnSpc>
          <a:spcPct val="100000"/>
        </a:lnSpc>
        <a:spcBef>
          <a:spcPts val="600"/>
        </a:spcBef>
        <a:buClr>
          <a:srgbClr val="333333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176213" algn="l" defTabSz="1219170" rtl="0" eaLnBrk="1" latinLnBrk="0" hangingPunct="1">
        <a:lnSpc>
          <a:spcPct val="100000"/>
        </a:lnSpc>
        <a:spcBef>
          <a:spcPts val="600"/>
        </a:spcBef>
        <a:buClr>
          <a:srgbClr val="33333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177800" algn="l" defTabSz="1219170" rtl="0" eaLnBrk="1" latinLnBrk="0" hangingPunct="1">
        <a:lnSpc>
          <a:spcPct val="100000"/>
        </a:lnSpc>
        <a:spcBef>
          <a:spcPts val="600"/>
        </a:spcBef>
        <a:buClr>
          <a:srgbClr val="33333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E886C4A9-2C5E-EC44-8D62-420DF3BE0B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852" y="6325091"/>
            <a:ext cx="1270800" cy="275024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E2171E79-11D3-8648-9BEA-3C7660378BC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69" y="2625389"/>
            <a:ext cx="1963324" cy="4233515"/>
            <a:chOff x="5343883" y="-48857"/>
            <a:chExt cx="3263588" cy="7037279"/>
          </a:xfrm>
        </p:grpSpPr>
        <p:sp>
          <p:nvSpPr>
            <p:cNvPr id="69" name="矩形 13">
              <a:extLst>
                <a:ext uri="{FF2B5EF4-FFF2-40B4-BE49-F238E27FC236}">
                  <a16:creationId xmlns:a16="http://schemas.microsoft.com/office/drawing/2014/main" id="{2056A118-9F13-2644-8C4D-19B83F915923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70" name="文本框 15">
              <a:extLst>
                <a:ext uri="{FF2B5EF4-FFF2-40B4-BE49-F238E27FC236}">
                  <a16:creationId xmlns:a16="http://schemas.microsoft.com/office/drawing/2014/main" id="{B22FD20B-FED1-F14A-B606-EFB600078EA5}"/>
                </a:ext>
              </a:extLst>
            </p:cNvPr>
            <p:cNvSpPr txBox="1"/>
            <p:nvPr userDrawn="1"/>
          </p:nvSpPr>
          <p:spPr>
            <a:xfrm>
              <a:off x="5352721" y="1694497"/>
              <a:ext cx="1636699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en-US" altLang="zh-CN" sz="800" dirty="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Secondary Colors</a:t>
              </a:r>
              <a:endParaRPr kumimoji="1" lang="zh-CN" altLang="en-US" sz="8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1" name="矩形 13">
              <a:extLst>
                <a:ext uri="{FF2B5EF4-FFF2-40B4-BE49-F238E27FC236}">
                  <a16:creationId xmlns:a16="http://schemas.microsoft.com/office/drawing/2014/main" id="{1BDF5E4A-1867-8E41-834A-BEF7F7DBCA4B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72" name="矩形 13">
              <a:extLst>
                <a:ext uri="{FF2B5EF4-FFF2-40B4-BE49-F238E27FC236}">
                  <a16:creationId xmlns:a16="http://schemas.microsoft.com/office/drawing/2014/main" id="{C1206869-819B-184C-810B-151F92C62236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73" name="矩形 13">
              <a:extLst>
                <a:ext uri="{FF2B5EF4-FFF2-40B4-BE49-F238E27FC236}">
                  <a16:creationId xmlns:a16="http://schemas.microsoft.com/office/drawing/2014/main" id="{7532BB58-5C8F-B442-A115-B92066928429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74" name="矩形 13">
              <a:extLst>
                <a:ext uri="{FF2B5EF4-FFF2-40B4-BE49-F238E27FC236}">
                  <a16:creationId xmlns:a16="http://schemas.microsoft.com/office/drawing/2014/main" id="{19E144E8-C437-8E49-8068-D750BCB2B2F7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75" name="矩形 13">
              <a:extLst>
                <a:ext uri="{FF2B5EF4-FFF2-40B4-BE49-F238E27FC236}">
                  <a16:creationId xmlns:a16="http://schemas.microsoft.com/office/drawing/2014/main" id="{F707D190-CC54-CA46-946B-8609C53E3CB9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6" name="矩形 13">
              <a:extLst>
                <a:ext uri="{FF2B5EF4-FFF2-40B4-BE49-F238E27FC236}">
                  <a16:creationId xmlns:a16="http://schemas.microsoft.com/office/drawing/2014/main" id="{CA69D07A-4CB1-1C44-95EB-D5DD16C88C16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77" name="文本框 15">
              <a:extLst>
                <a:ext uri="{FF2B5EF4-FFF2-40B4-BE49-F238E27FC236}">
                  <a16:creationId xmlns:a16="http://schemas.microsoft.com/office/drawing/2014/main" id="{14051C33-7D8E-ED4E-A31B-8FAA52C8EDA5}"/>
                </a:ext>
              </a:extLst>
            </p:cNvPr>
            <p:cNvSpPr txBox="1"/>
            <p:nvPr userDrawn="1"/>
          </p:nvSpPr>
          <p:spPr>
            <a:xfrm>
              <a:off x="5343883" y="-48857"/>
              <a:ext cx="1358295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en-US" altLang="zh-CN" sz="800" dirty="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Corporate Colors</a:t>
              </a:r>
              <a:endParaRPr kumimoji="1" lang="zh-CN" altLang="en-US" sz="8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8" name="矩形 13">
              <a:extLst>
                <a:ext uri="{FF2B5EF4-FFF2-40B4-BE49-F238E27FC236}">
                  <a16:creationId xmlns:a16="http://schemas.microsoft.com/office/drawing/2014/main" id="{697139C8-6378-7346-AA26-3DE355486404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79" name="矩形 13">
              <a:extLst>
                <a:ext uri="{FF2B5EF4-FFF2-40B4-BE49-F238E27FC236}">
                  <a16:creationId xmlns:a16="http://schemas.microsoft.com/office/drawing/2014/main" id="{F79CD551-CACB-A749-9460-B80C1456F4E8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80" name="矩形 13">
              <a:extLst>
                <a:ext uri="{FF2B5EF4-FFF2-40B4-BE49-F238E27FC236}">
                  <a16:creationId xmlns:a16="http://schemas.microsoft.com/office/drawing/2014/main" id="{659202D4-1C13-564B-AD21-AF809769236B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81" name="矩形 13">
              <a:extLst>
                <a:ext uri="{FF2B5EF4-FFF2-40B4-BE49-F238E27FC236}">
                  <a16:creationId xmlns:a16="http://schemas.microsoft.com/office/drawing/2014/main" id="{1D14C75E-3EEE-FA4D-8DA3-70B2C56F286F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82" name="矩形 13">
              <a:extLst>
                <a:ext uri="{FF2B5EF4-FFF2-40B4-BE49-F238E27FC236}">
                  <a16:creationId xmlns:a16="http://schemas.microsoft.com/office/drawing/2014/main" id="{9844BDEE-1453-9A40-B91C-2C526D59737B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83" name="矩形 13">
              <a:extLst>
                <a:ext uri="{FF2B5EF4-FFF2-40B4-BE49-F238E27FC236}">
                  <a16:creationId xmlns:a16="http://schemas.microsoft.com/office/drawing/2014/main" id="{533D13E9-5244-8E4F-9513-C00748CDDDF9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84" name="矩形 13">
              <a:extLst>
                <a:ext uri="{FF2B5EF4-FFF2-40B4-BE49-F238E27FC236}">
                  <a16:creationId xmlns:a16="http://schemas.microsoft.com/office/drawing/2014/main" id="{4EBE9DBF-E87C-4F4D-BBB1-81632C549613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85" name="矩形 13">
              <a:extLst>
                <a:ext uri="{FF2B5EF4-FFF2-40B4-BE49-F238E27FC236}">
                  <a16:creationId xmlns:a16="http://schemas.microsoft.com/office/drawing/2014/main" id="{422FC2B2-7928-F442-949E-D722F3DC9D01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86" name="矩形 13">
              <a:extLst>
                <a:ext uri="{FF2B5EF4-FFF2-40B4-BE49-F238E27FC236}">
                  <a16:creationId xmlns:a16="http://schemas.microsoft.com/office/drawing/2014/main" id="{5F38502B-99C0-4640-9E8D-7247A3238E22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87" name="矩形 13">
              <a:extLst>
                <a:ext uri="{FF2B5EF4-FFF2-40B4-BE49-F238E27FC236}">
                  <a16:creationId xmlns:a16="http://schemas.microsoft.com/office/drawing/2014/main" id="{1399EB62-5216-324F-B66C-AD6ED0004D51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88" name="矩形 13">
              <a:extLst>
                <a:ext uri="{FF2B5EF4-FFF2-40B4-BE49-F238E27FC236}">
                  <a16:creationId xmlns:a16="http://schemas.microsoft.com/office/drawing/2014/main" id="{DEDE780A-8050-FD48-B661-39532349131D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9BDB304C-5E40-9647-A3EF-75D9BFFB7E5B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0" name="矩形 13">
              <a:extLst>
                <a:ext uri="{FF2B5EF4-FFF2-40B4-BE49-F238E27FC236}">
                  <a16:creationId xmlns:a16="http://schemas.microsoft.com/office/drawing/2014/main" id="{EC3A6DD7-CCD1-0C4F-B8D4-3D01C9FFC289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FC3F3193-22C2-A847-A957-DFCCDA9D1D88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851DFAF5-0D1C-C64A-87B5-B0C9497BA3EB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57EB9D15-6C1C-8340-A5D0-43B865B5951C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2B29D96D-3B3D-B944-92CB-FE0973E33810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35D234AC-C1A2-7248-94C0-BB95C4DFE743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2C241EB7-09A9-7E40-9241-F2D47E53E1FF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97" name="矩形 13">
              <a:extLst>
                <a:ext uri="{FF2B5EF4-FFF2-40B4-BE49-F238E27FC236}">
                  <a16:creationId xmlns:a16="http://schemas.microsoft.com/office/drawing/2014/main" id="{63833C81-CC87-004C-AE5E-CB387B992636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77A96C4C-F3F3-484A-95BE-7E52C33A2FE2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66F0E6F8-F4D3-1B44-BB6D-F328A6CEA0C9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EEFEFB0D-48AF-8147-BDEB-B01E99ED82A7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3F7C47B0-D4EF-7047-9B96-1169C593055C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26A0A468-A37D-824A-8DA2-0B437212E07E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0E79B3A-2E5F-ED4F-AA3D-00B685B18CA9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32D85E93-C860-B646-A67C-3D2FDCC07E8E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D9E271D3-C782-EA4B-B477-613B5CE7B0DA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3F3501FC-1CA1-714F-BF48-934C859FA443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55D4E001-16C8-3749-9816-95BDA789806E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77AD797E-A6D4-8148-B9A9-59A0D242F0FA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23883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0" kern="1200" baseline="0" dirty="0">
                <a:solidFill>
                  <a:srgbClr val="1D1D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Huawei Proprietary - Restricted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6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.vsdx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Topology 1 architecture options</a:t>
            </a:r>
            <a:endParaRPr lang="zh-CN" alt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F3DB8AC-5DE9-5548-8697-C9055F7FFC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9260" y="1720772"/>
            <a:ext cx="6010491" cy="643926"/>
          </a:xfrm>
        </p:spPr>
        <p:txBody>
          <a:bodyPr lIns="0" tIns="0" rIns="0" bIns="0"/>
          <a:lstStyle/>
          <a:p>
            <a:r>
              <a:rPr lang="en-US" altLang="zh-CN" dirty="0"/>
              <a:t>Huawei</a:t>
            </a:r>
          </a:p>
          <a:p>
            <a:fld id="{881FAB35-1855-40F4-9282-5745C9FBE697}" type="datetime4">
              <a:rPr lang="en-US" altLang="zh-CN" smtClean="0"/>
              <a:t>November 7, 2024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566F3-A3A5-4146-9236-C652EFF2FB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Security Level: Confidential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99AD1F-DD61-4E55-B48D-B3D546F8D3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T1 Direct &amp; Indirect Architecture Options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0A35A47-ADA5-439D-94B7-599B1BBFFA03}"/>
              </a:ext>
            </a:extLst>
          </p:cNvPr>
          <p:cNvCxnSpPr/>
          <p:nvPr/>
        </p:nvCxnSpPr>
        <p:spPr>
          <a:xfrm>
            <a:off x="5536734" y="1372252"/>
            <a:ext cx="0" cy="5036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E2B56550-A184-4912-8973-A35C56191364}"/>
              </a:ext>
            </a:extLst>
          </p:cNvPr>
          <p:cNvSpPr txBox="1"/>
          <p:nvPr/>
        </p:nvSpPr>
        <p:spPr>
          <a:xfrm>
            <a:off x="618061" y="3226299"/>
            <a:ext cx="4479721" cy="10623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16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Deployment consideration: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kumimoji="1" lang="en-US" altLang="zh-CN" sz="16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Local deployment (e.g. in enterprise campus), standalone use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B3185C-356A-459C-B5B5-F59BF9B51E55}"/>
              </a:ext>
            </a:extLst>
          </p:cNvPr>
          <p:cNvSpPr txBox="1"/>
          <p:nvPr/>
        </p:nvSpPr>
        <p:spPr>
          <a:xfrm>
            <a:off x="6098381" y="3222837"/>
            <a:ext cx="5788819" cy="10623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16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Deployment consideration: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kumimoji="1" lang="en-US" altLang="zh-CN" sz="16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Centralized deployment (e.g. add-on OP public network), shared by enterprises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AB0D624-5D21-4733-A440-31FD6A76E53A}"/>
              </a:ext>
            </a:extLst>
          </p:cNvPr>
          <p:cNvSpPr txBox="1"/>
          <p:nvPr/>
        </p:nvSpPr>
        <p:spPr>
          <a:xfrm>
            <a:off x="618061" y="4653742"/>
            <a:ext cx="4479721" cy="10623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16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Benefit (for enterprise):</a:t>
            </a:r>
          </a:p>
          <a:p>
            <a:pPr marL="74299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en-US" altLang="zh-CN" sz="1600" dirty="0" err="1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AIoT</a:t>
            </a:r>
            <a:r>
              <a:rPr kumimoji="1" lang="en-US" altLang="zh-CN" sz="16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data security</a:t>
            </a:r>
          </a:p>
          <a:p>
            <a:pPr marL="74299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en-US" altLang="zh-CN" sz="16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Service efficiency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BA97509-E159-4E48-A5AA-5F86A2C987C4}"/>
              </a:ext>
            </a:extLst>
          </p:cNvPr>
          <p:cNvSpPr txBox="1"/>
          <p:nvPr/>
        </p:nvSpPr>
        <p:spPr>
          <a:xfrm>
            <a:off x="6098381" y="4438878"/>
            <a:ext cx="5788817" cy="1801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16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Benefit (for operator):</a:t>
            </a:r>
          </a:p>
          <a:p>
            <a:pPr marL="74299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en-US" altLang="zh-CN" sz="16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Low capex of first stage investment, only deploy very few AIOTF. </a:t>
            </a:r>
          </a:p>
          <a:p>
            <a:pPr marL="74299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en-US" altLang="zh-CN" sz="16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Easier AIOTF maintenance. Interfaces with AMF, are less than BS reader interfaces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D14EDD8-AD89-4E61-9CF1-365179C63AAB}"/>
              </a:ext>
            </a:extLst>
          </p:cNvPr>
          <p:cNvSpPr txBox="1"/>
          <p:nvPr/>
        </p:nvSpPr>
        <p:spPr>
          <a:xfrm>
            <a:off x="167780" y="6297208"/>
            <a:ext cx="11618752" cy="307777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2000" dirty="0">
                <a:solidFill>
                  <a:schemeClr val="tx2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Two architecture options aim for different deployment, propose to conclude both in TR</a:t>
            </a:r>
            <a:endParaRPr kumimoji="1" lang="zh-CN" altLang="en-US" sz="2000" dirty="0" err="1">
              <a:solidFill>
                <a:schemeClr val="tx2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780C3D4-D38A-487D-8E13-84B19AEA2E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530423"/>
              </p:ext>
            </p:extLst>
          </p:nvPr>
        </p:nvGraphicFramePr>
        <p:xfrm>
          <a:off x="1246188" y="1657350"/>
          <a:ext cx="330517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Visio" r:id="rId3" imgW="3305027" imgH="1180920" progId="Visio.Drawing.15">
                  <p:embed/>
                </p:oleObj>
              </mc:Choice>
              <mc:Fallback>
                <p:oleObj name="Visio" r:id="rId3" imgW="3305027" imgH="118092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6188" y="1657350"/>
                        <a:ext cx="3305175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8E27C7BF-D4A5-4718-A613-3D23A6141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451" y="1249472"/>
            <a:ext cx="3314700" cy="18383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428DA2D-B9A6-49F0-A81C-637AB56159BB}"/>
              </a:ext>
            </a:extLst>
          </p:cNvPr>
          <p:cNvSpPr txBox="1"/>
          <p:nvPr/>
        </p:nvSpPr>
        <p:spPr>
          <a:xfrm>
            <a:off x="5666135" y="1387584"/>
            <a:ext cx="1987788" cy="3795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3440"/>
              </a:lnSpc>
            </a:pPr>
            <a:r>
              <a:rPr kumimoji="1" lang="en-GB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T1 Indirect via AMF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BD6725-2013-44A9-B43E-A827B3B4CF1D}"/>
              </a:ext>
            </a:extLst>
          </p:cNvPr>
          <p:cNvSpPr txBox="1"/>
          <p:nvPr/>
        </p:nvSpPr>
        <p:spPr>
          <a:xfrm>
            <a:off x="558635" y="1387584"/>
            <a:ext cx="936154" cy="3795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3440"/>
              </a:lnSpc>
            </a:pPr>
            <a:r>
              <a:rPr kumimoji="1" lang="en-GB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T1 Direct</a:t>
            </a:r>
          </a:p>
        </p:txBody>
      </p:sp>
    </p:spTree>
    <p:extLst>
      <p:ext uri="{BB962C8B-B14F-4D97-AF65-F5344CB8AC3E}">
        <p14:creationId xmlns:p14="http://schemas.microsoft.com/office/powerpoint/2010/main" val="403399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7D95B4-E416-4B7F-AB86-FFAD218F19D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26022" y="1512875"/>
            <a:ext cx="4407953" cy="4690459"/>
          </a:xfrm>
        </p:spPr>
        <p:txBody>
          <a:bodyPr/>
          <a:lstStyle/>
          <a:p>
            <a:r>
              <a:rPr lang="en-GB" dirty="0"/>
              <a:t>The protocol stacks show the interface between the AIOT RAN and the AMF/AIOTF.</a:t>
            </a:r>
          </a:p>
          <a:p>
            <a:endParaRPr lang="en-GB" dirty="0"/>
          </a:p>
          <a:p>
            <a:r>
              <a:rPr lang="en-GB" dirty="0"/>
              <a:t>In the Indirect via AMF case, N2 is used between the AIOT RAN and AMF and a new reference point (Ny) is used between the AMF and AIOTF.</a:t>
            </a:r>
          </a:p>
          <a:p>
            <a:endParaRPr lang="en-GB" dirty="0"/>
          </a:p>
          <a:p>
            <a:r>
              <a:rPr lang="en-GB" dirty="0"/>
              <a:t>In the direct case, a new reference point </a:t>
            </a:r>
            <a:r>
              <a:rPr lang="en-GB" dirty="0" err="1"/>
              <a:t>Nx</a:t>
            </a:r>
            <a:r>
              <a:rPr lang="en-GB" dirty="0"/>
              <a:t> is used between the AIOTF and the AIOT RAN.</a:t>
            </a:r>
          </a:p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133DE-652A-4411-8F6B-BCAB3BBF5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T1 Protocol Stacks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27A319-775A-41F9-89D1-1B6A103150D5}"/>
              </a:ext>
            </a:extLst>
          </p:cNvPr>
          <p:cNvSpPr txBox="1"/>
          <p:nvPr/>
        </p:nvSpPr>
        <p:spPr>
          <a:xfrm>
            <a:off x="5271199" y="753526"/>
            <a:ext cx="1987788" cy="3795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3440"/>
              </a:lnSpc>
            </a:pPr>
            <a:r>
              <a:rPr kumimoji="1" lang="en-GB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T1 Indirect via AMF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78B10B-8FB5-442E-8DEC-DEB2F9FED3AA}"/>
              </a:ext>
            </a:extLst>
          </p:cNvPr>
          <p:cNvSpPr txBox="1"/>
          <p:nvPr/>
        </p:nvSpPr>
        <p:spPr>
          <a:xfrm>
            <a:off x="5271199" y="3586633"/>
            <a:ext cx="936154" cy="3795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3440"/>
              </a:lnSpc>
            </a:pPr>
            <a:r>
              <a:rPr kumimoji="1" lang="en-GB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T1 Direct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4CD32E7-9FE2-4DD0-A0F7-8BD5AB098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929915"/>
              </p:ext>
            </p:extLst>
          </p:nvPr>
        </p:nvGraphicFramePr>
        <p:xfrm>
          <a:off x="5283896" y="1240840"/>
          <a:ext cx="6688075" cy="2142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5" name="Visio" r:id="rId3" imgW="10077486" imgH="3228936" progId="Visio.Drawing.15">
                  <p:embed/>
                </p:oleObj>
              </mc:Choice>
              <mc:Fallback>
                <p:oleObj name="Visio" r:id="rId3" imgW="10077486" imgH="3228936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3896" y="1240840"/>
                        <a:ext cx="6688075" cy="2142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51E01AB-7EF9-4A1B-9F8F-E346B7373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1199" y="3986697"/>
            <a:ext cx="6688075" cy="217251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F8DD52D-7488-442A-9DD7-C4F855A46171}"/>
              </a:ext>
            </a:extLst>
          </p:cNvPr>
          <p:cNvSpPr txBox="1"/>
          <p:nvPr/>
        </p:nvSpPr>
        <p:spPr>
          <a:xfrm>
            <a:off x="397977" y="6118869"/>
            <a:ext cx="11618752" cy="276999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altLang="zh-CN" dirty="0">
                <a:solidFill>
                  <a:schemeClr val="tx2"/>
                </a:solidFill>
              </a:rPr>
              <a:t>From </a:t>
            </a:r>
            <a:r>
              <a:rPr lang="en-GB" altLang="zh-CN" dirty="0" err="1">
                <a:solidFill>
                  <a:schemeClr val="tx2"/>
                </a:solidFill>
              </a:rPr>
              <a:t>AIoT</a:t>
            </a:r>
            <a:r>
              <a:rPr lang="en-GB" altLang="zh-CN" dirty="0">
                <a:solidFill>
                  <a:schemeClr val="tx2"/>
                </a:solidFill>
              </a:rPr>
              <a:t> RAN point of view, same protocol stack towards the CN and AIOT Reader Control is common</a:t>
            </a:r>
          </a:p>
        </p:txBody>
      </p:sp>
    </p:spTree>
    <p:extLst>
      <p:ext uri="{BB962C8B-B14F-4D97-AF65-F5344CB8AC3E}">
        <p14:creationId xmlns:p14="http://schemas.microsoft.com/office/powerpoint/2010/main" val="102745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98E59B5-646D-48AE-ACF8-75AD68B5C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Example Flow for T1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DF84A5C-63B7-4C5C-BAA6-95244F7ADF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561102"/>
              </p:ext>
            </p:extLst>
          </p:nvPr>
        </p:nvGraphicFramePr>
        <p:xfrm>
          <a:off x="368301" y="1035160"/>
          <a:ext cx="7608098" cy="497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Visio" r:id="rId3" imgW="9972686" imgH="6514868" progId="Visio.Drawing.15">
                  <p:embed/>
                </p:oleObj>
              </mc:Choice>
              <mc:Fallback>
                <p:oleObj name="Visio" r:id="rId3" imgW="9972686" imgH="6514868" progId="Visio.Drawing.15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23BDD42-2F14-472B-8025-2EAE7C04A9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301" y="1035160"/>
                        <a:ext cx="7608098" cy="4970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左大括号 5">
            <a:extLst>
              <a:ext uri="{FF2B5EF4-FFF2-40B4-BE49-F238E27FC236}">
                <a16:creationId xmlns:a16="http://schemas.microsoft.com/office/drawing/2014/main" id="{EF11C909-9AFC-43D0-9CD4-467AC7E1B424}"/>
              </a:ext>
            </a:extLst>
          </p:cNvPr>
          <p:cNvSpPr/>
          <p:nvPr/>
        </p:nvSpPr>
        <p:spPr>
          <a:xfrm rot="10800000">
            <a:off x="7697516" y="1395603"/>
            <a:ext cx="191525" cy="710939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左大括号 52">
            <a:extLst>
              <a:ext uri="{FF2B5EF4-FFF2-40B4-BE49-F238E27FC236}">
                <a16:creationId xmlns:a16="http://schemas.microsoft.com/office/drawing/2014/main" id="{77134AF7-4F49-40E0-98B7-5B91BDB2F418}"/>
              </a:ext>
            </a:extLst>
          </p:cNvPr>
          <p:cNvSpPr/>
          <p:nvPr/>
        </p:nvSpPr>
        <p:spPr>
          <a:xfrm rot="10800000">
            <a:off x="7697514" y="2221636"/>
            <a:ext cx="191528" cy="1259327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左大括号 53">
            <a:extLst>
              <a:ext uri="{FF2B5EF4-FFF2-40B4-BE49-F238E27FC236}">
                <a16:creationId xmlns:a16="http://schemas.microsoft.com/office/drawing/2014/main" id="{3591C3CA-0698-4648-A11B-6057FD470B7F}"/>
              </a:ext>
            </a:extLst>
          </p:cNvPr>
          <p:cNvSpPr/>
          <p:nvPr/>
        </p:nvSpPr>
        <p:spPr>
          <a:xfrm rot="10800000">
            <a:off x="7697515" y="3596057"/>
            <a:ext cx="191526" cy="513145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左大括号 54">
            <a:extLst>
              <a:ext uri="{FF2B5EF4-FFF2-40B4-BE49-F238E27FC236}">
                <a16:creationId xmlns:a16="http://schemas.microsoft.com/office/drawing/2014/main" id="{850BE1A3-CB19-4F9C-874F-E0D5F662B195}"/>
              </a:ext>
            </a:extLst>
          </p:cNvPr>
          <p:cNvSpPr/>
          <p:nvPr/>
        </p:nvSpPr>
        <p:spPr>
          <a:xfrm rot="10800000">
            <a:off x="7697515" y="4224296"/>
            <a:ext cx="191526" cy="892100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左大括号 55">
            <a:extLst>
              <a:ext uri="{FF2B5EF4-FFF2-40B4-BE49-F238E27FC236}">
                <a16:creationId xmlns:a16="http://schemas.microsoft.com/office/drawing/2014/main" id="{56EAF925-D904-4200-B0BE-D9AC744E2C48}"/>
              </a:ext>
            </a:extLst>
          </p:cNvPr>
          <p:cNvSpPr/>
          <p:nvPr/>
        </p:nvSpPr>
        <p:spPr>
          <a:xfrm rot="10800000">
            <a:off x="7697516" y="5465563"/>
            <a:ext cx="191525" cy="423032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C89D5753-3E7C-4F35-B41F-B94F66B1A0BB}"/>
              </a:ext>
            </a:extLst>
          </p:cNvPr>
          <p:cNvSpPr txBox="1"/>
          <p:nvPr/>
        </p:nvSpPr>
        <p:spPr>
          <a:xfrm>
            <a:off x="8071375" y="1554058"/>
            <a:ext cx="31642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6F0F3"/>
                </a:highlight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(common) </a:t>
            </a:r>
            <a:r>
              <a:rPr kumimoji="1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Service Operation request </a:t>
            </a:r>
            <a:r>
              <a:rPr kumimoji="1" lang="en-US" altLang="zh-CN" sz="1200" i="1" dirty="0">
                <a:solidFill>
                  <a:srgbClr val="000000"/>
                </a:solidFill>
                <a:latin typeface="Calibri" panose="020F0502020204030204"/>
                <a:ea typeface="Microsoft YaHei" panose="020B0503020204020204" pitchFamily="34" charset="-122"/>
              </a:rPr>
              <a:t>from AF via NEF, </a:t>
            </a:r>
            <a:r>
              <a:rPr kumimoji="1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and initial reader selection at 5GC</a:t>
            </a:r>
            <a:endParaRPr kumimoji="1" lang="zh-CN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4" name="文本框 57">
            <a:extLst>
              <a:ext uri="{FF2B5EF4-FFF2-40B4-BE49-F238E27FC236}">
                <a16:creationId xmlns:a16="http://schemas.microsoft.com/office/drawing/2014/main" id="{7FC333BD-F7ED-4D80-AE18-0E887E7C4E67}"/>
              </a:ext>
            </a:extLst>
          </p:cNvPr>
          <p:cNvSpPr txBox="1"/>
          <p:nvPr/>
        </p:nvSpPr>
        <p:spPr>
          <a:xfrm>
            <a:off x="8071375" y="2221636"/>
            <a:ext cx="4044427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C8D3"/>
                </a:highlight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(Direct/Indirect specific) </a:t>
            </a:r>
            <a:r>
              <a:rPr kumimoji="1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Service Operation request sent to BS Reader.</a:t>
            </a:r>
          </a:p>
          <a:p>
            <a:pPr marL="0" marR="0" lvl="0" indent="0" algn="l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In T1 </a:t>
            </a:r>
            <a:r>
              <a:rPr kumimoji="1" lang="en-US" altLang="zh-CN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Indirec</a:t>
            </a:r>
            <a:r>
              <a:rPr kumimoji="1" lang="en-US" altLang="zh-CN" sz="1200" i="1" dirty="0">
                <a:solidFill>
                  <a:srgbClr val="000000"/>
                </a:solidFill>
                <a:latin typeface="Calibri" panose="020F0502020204030204"/>
                <a:ea typeface="Microsoft YaHei" panose="020B0503020204020204" pitchFamily="34" charset="-122"/>
              </a:rPr>
              <a:t>t case</a:t>
            </a:r>
            <a:r>
              <a:rPr kumimoji="1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: </a:t>
            </a:r>
          </a:p>
          <a:p>
            <a:pPr marL="171450" marR="0" lvl="0" indent="-171450" algn="l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AIoTF</a:t>
            </a:r>
            <a:r>
              <a:rPr kumimoji="1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 determines the AMF based on the stored mapping of AMF and BS Reader</a:t>
            </a:r>
          </a:p>
          <a:p>
            <a:pPr marL="171450" marR="0" lvl="0" indent="-171450" algn="l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AIoTF</a:t>
            </a:r>
            <a:r>
              <a:rPr kumimoji="1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 includes BS Reader ID in the request to AMF</a:t>
            </a:r>
          </a:p>
          <a:p>
            <a:pPr marL="171450" marR="0" lvl="0" indent="-171450" algn="l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AMF includes </a:t>
            </a:r>
            <a:r>
              <a:rPr kumimoji="1" lang="en-US" altLang="zh-CN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AIoTF</a:t>
            </a:r>
            <a:r>
              <a:rPr kumimoji="1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 ID in the request to BS Reader</a:t>
            </a:r>
          </a:p>
        </p:txBody>
      </p:sp>
      <p:sp>
        <p:nvSpPr>
          <p:cNvPr id="15" name="文本框 58">
            <a:extLst>
              <a:ext uri="{FF2B5EF4-FFF2-40B4-BE49-F238E27FC236}">
                <a16:creationId xmlns:a16="http://schemas.microsoft.com/office/drawing/2014/main" id="{BCAD0B70-09BB-475F-B1D2-F0630F572E32}"/>
              </a:ext>
            </a:extLst>
          </p:cNvPr>
          <p:cNvSpPr txBox="1"/>
          <p:nvPr/>
        </p:nvSpPr>
        <p:spPr>
          <a:xfrm>
            <a:off x="8071375" y="4348765"/>
            <a:ext cx="386516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C8D3"/>
                </a:highlight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(Direct/Indirect specific) </a:t>
            </a:r>
            <a:r>
              <a:rPr kumimoji="1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Service Operation report to </a:t>
            </a:r>
            <a:r>
              <a:rPr kumimoji="1" lang="en-US" altLang="zh-CN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AIoTF</a:t>
            </a:r>
            <a:endParaRPr kumimoji="1" lang="en-US" altLang="zh-CN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In T1 Indirect case:</a:t>
            </a:r>
          </a:p>
          <a:p>
            <a:pPr marL="171450" marR="0" lvl="0" indent="-171450" algn="l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BS Reader includes </a:t>
            </a:r>
            <a:r>
              <a:rPr kumimoji="1" lang="en-US" altLang="zh-CN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AIoTF</a:t>
            </a:r>
            <a:r>
              <a:rPr kumimoji="1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 ID the response to AMF</a:t>
            </a:r>
          </a:p>
          <a:p>
            <a:pPr marL="171450" marR="0" lvl="0" indent="-171450" algn="l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Response msg includes BS Reader ID</a:t>
            </a:r>
            <a:endParaRPr kumimoji="1" lang="zh-CN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" name="文本框 59">
            <a:extLst>
              <a:ext uri="{FF2B5EF4-FFF2-40B4-BE49-F238E27FC236}">
                <a16:creationId xmlns:a16="http://schemas.microsoft.com/office/drawing/2014/main" id="{91DD27D0-FA60-4F1F-9CAC-782FC25E2063}"/>
              </a:ext>
            </a:extLst>
          </p:cNvPr>
          <p:cNvSpPr txBox="1"/>
          <p:nvPr/>
        </p:nvSpPr>
        <p:spPr>
          <a:xfrm>
            <a:off x="8071374" y="3761057"/>
            <a:ext cx="31642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6F0F3"/>
                </a:highlight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(common) </a:t>
            </a:r>
            <a:r>
              <a:rPr kumimoji="1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Interaction with Device</a:t>
            </a:r>
            <a:endParaRPr kumimoji="1" lang="zh-CN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7" name="文本框 60">
            <a:extLst>
              <a:ext uri="{FF2B5EF4-FFF2-40B4-BE49-F238E27FC236}">
                <a16:creationId xmlns:a16="http://schemas.microsoft.com/office/drawing/2014/main" id="{C9E14705-5EA6-4844-8517-641611A5CDE5}"/>
              </a:ext>
            </a:extLst>
          </p:cNvPr>
          <p:cNvSpPr txBox="1"/>
          <p:nvPr/>
        </p:nvSpPr>
        <p:spPr>
          <a:xfrm>
            <a:off x="8071373" y="5582030"/>
            <a:ext cx="34339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6F0F3"/>
                </a:highlight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(common) </a:t>
            </a:r>
            <a:r>
              <a:rPr kumimoji="1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Service Operation report to AF via NEF</a:t>
            </a:r>
            <a:endParaRPr kumimoji="1" lang="zh-CN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01084FC-FB65-4726-99DC-4CCB232A6197}"/>
              </a:ext>
            </a:extLst>
          </p:cNvPr>
          <p:cNvSpPr txBox="1"/>
          <p:nvPr/>
        </p:nvSpPr>
        <p:spPr>
          <a:xfrm>
            <a:off x="289005" y="6040443"/>
            <a:ext cx="11618752" cy="276999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dirty="0">
                <a:solidFill>
                  <a:schemeClr val="tx2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Indirect interface option, reuse AMF “non-UE N2 message transfer” operation between BS reader and AIOTF</a:t>
            </a:r>
            <a:endParaRPr kumimoji="1" lang="zh-CN" altLang="en-US" dirty="0" err="1">
              <a:solidFill>
                <a:schemeClr val="tx2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2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封面页_图片版 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F4E5724B-7154-473D-A508-2B054E8EE854}"/>
    </a:ext>
  </a:extLst>
</a:theme>
</file>

<file path=ppt/theme/theme2.xml><?xml version="1.0" encoding="utf-8"?>
<a:theme xmlns:a="http://schemas.openxmlformats.org/drawingml/2006/main" name="目录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2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91E8AC51-71E2-47EB-A98B-31EFD4425DE1}"/>
    </a:ext>
  </a:extLst>
</a:theme>
</file>

<file path=ppt/theme/theme3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FC34AD67-7538-4717-9A73-50191031DBF3}"/>
    </a:ext>
  </a:extLst>
</a:theme>
</file>

<file path=ppt/theme/theme4.xml><?xml version="1.0" encoding="utf-8"?>
<a:theme xmlns:a="http://schemas.openxmlformats.org/drawingml/2006/main" name="结束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CE9DE895-046C-40AC-AD8E-ED7DD660489B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apter page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440"/>
          </a:lnSpc>
          <a:defRPr kumimoji="1" dirty="0" err="1" smtClean="0">
            <a:solidFill>
              <a:srgbClr val="000000"/>
            </a:solidFill>
            <a:ea typeface="Microsoft YaHei" panose="020B0503020204020204" pitchFamily="34" charset="-122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8" id="{10D78E51-8D5A-4682-A2B0-43C2A5B5BB4F}" vid="{9EF9C519-0329-4EF9-B266-404C2A0B68C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12675</TotalTime>
  <Words>349</Words>
  <Application>Microsoft Office PowerPoint</Application>
  <PresentationFormat>自定义</PresentationFormat>
  <Paragraphs>43</Paragraphs>
  <Slides>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6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Microsoft YaHei</vt:lpstr>
      <vt:lpstr>Arial</vt:lpstr>
      <vt:lpstr>Calibri</vt:lpstr>
      <vt:lpstr>Courier New</vt:lpstr>
      <vt:lpstr>Wingdings</vt:lpstr>
      <vt:lpstr>封面页_图片版 </vt:lpstr>
      <vt:lpstr>目录页</vt:lpstr>
      <vt:lpstr>章节页</vt:lpstr>
      <vt:lpstr>结束页</vt:lpstr>
      <vt:lpstr>Custom Design</vt:lpstr>
      <vt:lpstr>Chapter page</vt:lpstr>
      <vt:lpstr>Visio</vt:lpstr>
      <vt:lpstr>Topology 1 architecture options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Zhourunze (WN)</dc:creator>
  <cp:lastModifiedBy>Huawei 1107</cp:lastModifiedBy>
  <cp:revision>441</cp:revision>
  <dcterms:created xsi:type="dcterms:W3CDTF">2020-08-28T08:44:19Z</dcterms:created>
  <dcterms:modified xsi:type="dcterms:W3CDTF">2024-11-07T13:03:06Z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(3)jYYNeYqg9URZpIMFTCIdCeNVquPuEel+nDIRQAPIrqxIM5/g5oBljBFaM7g0G3UnNz5I+Lxl
3XzinOb8XrntK+5cii2s/5KHPjVzf2+eT3mkXei0qIqPydT3E9AVL+q4EyN8GFi16B7wafrk
4kKM5b+QlkGvEvrZjPSJu+gnMw7e5TCMMA4EFmF63Ml0dr3+nOPNvAa9KZcwTzlYVuij6jfG
g8y1IjQWMDwHw00j5e</vt:lpwstr>
  </property>
  <property fmtid="{D5CDD505-2E9C-101B-9397-08002B2CF9AE}" pid="3" name="_2015_ms_pID_7253431">
    <vt:lpwstr>H7ij+MfWkrtIywe4S+a0D9BcavELomSG2Ib18xpyvB9q0hdvxoTFcA
gBSOtSnelc6axUseSTlTOvrYN0dRtpTwq9jai4mvc90zFnFZ95NvYO9xJufYr9daOcrVzTqA
GLaIfnqxEKsMJa+WZsbxcLXVnwjEyMOlQVTIeSsuPg293uwzAsm52yuhwds5TG3iH8g9FsCF
fj4i37YlF4KE29z1CbP/AqQpgHM7wlZTKoEN</vt:lpwstr>
  </property>
  <property fmtid="{D5CDD505-2E9C-101B-9397-08002B2CF9AE}" pid="4" name="_2015_ms_pID_7253432">
    <vt:lpwstr>9g==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1726749272</vt:lpwstr>
  </property>
</Properties>
</file>