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4"/>
  </p:sldMasterIdLst>
  <p:notesMasterIdLst>
    <p:notesMasterId r:id="rId8"/>
  </p:notesMasterIdLst>
  <p:handoutMasterIdLst>
    <p:handoutMasterId r:id="rId9"/>
  </p:handoutMasterIdLst>
  <p:sldIdLst>
    <p:sldId id="303" r:id="rId5"/>
    <p:sldId id="984" r:id="rId6"/>
    <p:sldId id="985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42" autoAdjust="0"/>
    <p:restoredTop sz="97097" autoAdjust="0"/>
  </p:normalViewPr>
  <p:slideViewPr>
    <p:cSldViewPr snapToGrid="0">
      <p:cViewPr varScale="1">
        <p:scale>
          <a:sx n="128" d="100"/>
          <a:sy n="128" d="100"/>
        </p:scale>
        <p:origin x="146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S2-2412984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</a:t>
            </a:r>
            <a:r>
              <a:rPr lang="en-GB" altLang="de-DE" sz="1200" baseline="0" dirty="0">
                <a:solidFill>
                  <a:schemeClr val="bg1"/>
                </a:solidFill>
              </a:rPr>
              <a:t>  Nov 18 – 22,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MSISDN verification operation support to </a:t>
            </a:r>
            <a:r>
              <a:rPr lang="en-US" altLang="zh-CN" sz="3600" b="1" dirty="0" err="1"/>
              <a:t>Nnef_UEId</a:t>
            </a:r>
            <a:r>
              <a:rPr lang="en-US" altLang="zh-CN" sz="3600" b="1" dirty="0"/>
              <a:t> Service (TEI19_MVOSNS)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418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/>
              <a:t>Rohit Abhishek (AT&amp;T)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Rapporteur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TEI19_MVOSNS: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The WID was approved, 2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Maintenance, if needed.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238980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TEI19_MVOSNS 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816434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MSISDN verification operation support to </a:t>
                      </a:r>
                      <a:r>
                        <a:rPr kumimoji="0" lang="en-US" sz="10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Nnef_UEId</a:t>
                      </a: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TEI19_MVOSNS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SP-241498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/S2-2411180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TEI19_MVOSNS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504417"/>
              </p:ext>
            </p:extLst>
          </p:nvPr>
        </p:nvGraphicFramePr>
        <p:xfrm>
          <a:off x="294758" y="1117938"/>
          <a:ext cx="866931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38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0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the WID and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768635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4292</TotalTime>
  <Words>145</Words>
  <Application>Microsoft Macintosh PowerPoint</Application>
  <PresentationFormat>On-screen Show (4:3)</PresentationFormat>
  <Paragraphs>44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2_Office Theme</vt:lpstr>
      <vt:lpstr>MSISDN verification operation support to Nnef_UEId Service (TEI19_MVOSNS)</vt:lpstr>
      <vt:lpstr>PowerPoint Presentation</vt:lpstr>
      <vt:lpstr>PowerPoint Presentation</vt:lpstr>
    </vt:vector>
  </TitlesOfParts>
  <Manager/>
  <Company>3GPP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Scrase</dc:creator>
  <cp:keywords>CTPClassification=CTP_NT</cp:keywords>
  <dc:description>© 2009  All rights reserved</dc:description>
  <cp:lastModifiedBy>ABHISHEK, ROHIT</cp:lastModifiedBy>
  <cp:revision>2209</cp:revision>
  <dcterms:created xsi:type="dcterms:W3CDTF">2008-08-30T09:32:10Z</dcterms:created>
  <dcterms:modified xsi:type="dcterms:W3CDTF">2024-11-28T14:38:01Z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