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A97B5F-4E15-41E2-A7A6-8094418B0A88}" v="3" dt="2024-11-27T13:37:46.82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50" d="100"/>
          <a:sy n="150" d="100"/>
        </p:scale>
        <p:origin x="2406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D3A97B5F-4E15-41E2-A7A6-8094418B0A88}"/>
    <pc:docChg chg="custSel modSld modMainMaster">
      <pc:chgData name="Stefan Rommer" userId="d9622aef-7581-480e-b820-78a62142d3df" providerId="ADAL" clId="{D3A97B5F-4E15-41E2-A7A6-8094418B0A88}" dt="2024-11-27T13:48:57.460" v="230" actId="14734"/>
      <pc:docMkLst>
        <pc:docMk/>
      </pc:docMkLst>
      <pc:sldChg chg="modSp mod">
        <pc:chgData name="Stefan Rommer" userId="d9622aef-7581-480e-b820-78a62142d3df" providerId="ADAL" clId="{D3A97B5F-4E15-41E2-A7A6-8094418B0A88}" dt="2024-11-27T13:48:57.460" v="230" actId="14734"/>
        <pc:sldMkLst>
          <pc:docMk/>
          <pc:sldMk cId="1356320190" sldId="908"/>
        </pc:sldMkLst>
        <pc:spChg chg="mod">
          <ac:chgData name="Stefan Rommer" userId="d9622aef-7581-480e-b820-78a62142d3df" providerId="ADAL" clId="{D3A97B5F-4E15-41E2-A7A6-8094418B0A88}" dt="2024-11-27T13:47:50.243" v="229" actId="20577"/>
          <ac:spMkLst>
            <pc:docMk/>
            <pc:sldMk cId="1356320190" sldId="908"/>
            <ac:spMk id="5" creationId="{DF1840B9-5A65-4E28-9D05-6670B7583CB2}"/>
          </ac:spMkLst>
        </pc:spChg>
        <pc:spChg chg="mod">
          <ac:chgData name="Stefan Rommer" userId="d9622aef-7581-480e-b820-78a62142d3df" providerId="ADAL" clId="{D3A97B5F-4E15-41E2-A7A6-8094418B0A88}" dt="2024-11-27T13:46:52.652" v="226" actId="20577"/>
          <ac:spMkLst>
            <pc:docMk/>
            <pc:sldMk cId="1356320190" sldId="908"/>
            <ac:spMk id="7" creationId="{346B2376-48BB-4AA4-89EE-BAB50D7A458E}"/>
          </ac:spMkLst>
        </pc:spChg>
        <pc:graphicFrameChg chg="mod modGraphic">
          <ac:chgData name="Stefan Rommer" userId="d9622aef-7581-480e-b820-78a62142d3df" providerId="ADAL" clId="{D3A97B5F-4E15-41E2-A7A6-8094418B0A88}" dt="2024-11-27T13:48:57.460" v="230" actId="14734"/>
          <ac:graphicFrameMkLst>
            <pc:docMk/>
            <pc:sldMk cId="1356320190" sldId="908"/>
            <ac:graphicFrameMk id="3" creationId="{B1B47D52-947E-BD34-5CD5-25E7A0EF5E0F}"/>
          </ac:graphicFrameMkLst>
        </pc:graphicFrameChg>
      </pc:sldChg>
      <pc:sldMasterChg chg="modSp mod modSldLayout">
        <pc:chgData name="Stefan Rommer" userId="d9622aef-7581-480e-b820-78a62142d3df" providerId="ADAL" clId="{D3A97B5F-4E15-41E2-A7A6-8094418B0A88}" dt="2024-11-27T13:41:24.141" v="204"/>
        <pc:sldMasterMkLst>
          <pc:docMk/>
          <pc:sldMasterMk cId="0" sldId="2147483729"/>
        </pc:sldMasterMkLst>
        <pc:spChg chg="mod">
          <ac:chgData name="Stefan Rommer" userId="d9622aef-7581-480e-b820-78a62142d3df" providerId="ADAL" clId="{D3A97B5F-4E15-41E2-A7A6-8094418B0A88}" dt="2024-11-27T13:41:24.141" v="204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 Rommer" userId="d9622aef-7581-480e-b820-78a62142d3df" providerId="ADAL" clId="{D3A97B5F-4E15-41E2-A7A6-8094418B0A88}" dt="2024-11-27T13:40:02.051" v="202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D3A97B5F-4E15-41E2-A7A6-8094418B0A88}" dt="2024-11-27T13:35:30.530" v="8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 Rommer" userId="d9622aef-7581-480e-b820-78a62142d3df" providerId="ADAL" clId="{D3A97B5F-4E15-41E2-A7A6-8094418B0A88}" dt="2024-11-27T13:40:02.051" v="202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52879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November 18 – 22, 2024, Orlando, FL, USA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WG2#166, November 18 – 22, Orlando, FL, USA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12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TEI19_VLANSUB 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dirty="0"/>
              <a:t>Stefan Rommer (Ericsson)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Two CRs agreed (TS 23.501 and TS 23.502)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400" dirty="0">
                <a:latin typeface="Arial" panose="020B0604020202020204" pitchFamily="34" charset="0"/>
              </a:rPr>
              <a:t>This TEI19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None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Arial" panose="020B0604020202020204" pitchFamily="34" charset="0"/>
              </a:rPr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800" b="1" dirty="0">
                <a:solidFill>
                  <a:srgbClr val="FF0000"/>
                </a:solidFill>
              </a:rPr>
              <a:t>TEI19_VLANSUB </a:t>
            </a:r>
            <a:r>
              <a:rPr lang="en-US" altLang="de-DE" sz="2800" b="1" kern="0" dirty="0"/>
              <a:t>status report to SA#106</a:t>
            </a:r>
            <a:endParaRPr lang="en-US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B1B47D52-947E-BD34-5CD5-25E7A0EF5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384143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0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1030022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Providing per-subscriber VLAN instructions from UDM and DN-AAA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TEI19_VLANSUB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SP-240128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</TotalTime>
  <Words>94</Words>
  <Application>Microsoft Office PowerPoint</Application>
  <PresentationFormat>On-screen Show (4:3)</PresentationFormat>
  <Paragraphs>33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Wingdings</vt:lpstr>
      <vt:lpstr>Office Theme</vt:lpstr>
      <vt:lpstr>TEI19_VLANSUB  WI Status Report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1979</cp:revision>
  <dcterms:created xsi:type="dcterms:W3CDTF">2008-08-30T09:32:10Z</dcterms:created>
  <dcterms:modified xsi:type="dcterms:W3CDTF">2024-11-27T13:49:02Z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