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76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23" d="100"/>
          <a:sy n="123" d="100"/>
        </p:scale>
        <p:origin x="-1548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68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 xmlns="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Nov. 18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22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nd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Orlando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USA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S2-2412982</a:t>
            </a:r>
            <a:endParaRPr lang="de-DE" sz="1400" b="1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xmlns="" id="{314C6532-078F-4DD8-9F1D-DF139B451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 smtClean="0"/>
              <a:t>TEI19_PRUE WI</a:t>
            </a:r>
            <a:r>
              <a:rPr lang="en-US" altLang="de-DE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Yunjing Hou (CATT)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Rapporteur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 smtClean="0"/>
              <a:t>TEI19_PRUE: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The WID was approved, 1 CR was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Maintenance, if needed.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238980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 smtClean="0"/>
              <a:t>TEI19_PRUE </a:t>
            </a:r>
            <a:r>
              <a:rPr lang="en-US" altLang="de-DE" sz="2800" b="1" kern="0" dirty="0"/>
              <a:t>status report to SA#106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162361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xmlns="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xmlns="" val="1285785252"/>
                    </a:ext>
                  </a:extLst>
                </a:gridCol>
                <a:gridCol w="995900">
                  <a:extLst>
                    <a:ext uri="{9D8B030D-6E8A-4147-A177-3AD203B41FA5}">
                      <a16:colId xmlns:a16="http://schemas.microsoft.com/office/drawing/2014/main" xmlns="" val="2665398135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xmlns="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xmlns="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xmlns="" val="3570849066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xmlns="" val="4160104015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xmlns="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0134936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TBD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PRU Usage Extension supported by Core Network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TEI19_PRUE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SP-24XXXX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S2-2410894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0.5 TU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0.5 TU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TEI19_PRUE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179052"/>
              </p:ext>
            </p:extLst>
          </p:nvPr>
        </p:nvGraphicFramePr>
        <p:xfrm>
          <a:off x="232766" y="1288416"/>
          <a:ext cx="8669318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38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402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SA2#165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Oct. </a:t>
                      </a:r>
                      <a:r>
                        <a:rPr lang="en-US" sz="1400" dirty="0"/>
                        <a:t>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the WID and </a:t>
                      </a:r>
                      <a:r>
                        <a:rPr lang="en-US" sz="1400" dirty="0" smtClean="0"/>
                        <a:t>CR </a:t>
                      </a:r>
                      <a:r>
                        <a:rPr lang="en-US" sz="1400" dirty="0"/>
                        <a:t>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7006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44732</TotalTime>
  <Words>119</Words>
  <Application>Microsoft Office PowerPoint</Application>
  <PresentationFormat>全屏显示(4:3)</PresentationFormat>
  <Paragraphs>44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TEI19_PRUE WI Status Report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1963</cp:revision>
  <dcterms:created xsi:type="dcterms:W3CDTF">2008-08-30T09:32:10Z</dcterms:created>
  <dcterms:modified xsi:type="dcterms:W3CDTF">2024-11-28T01:42:32Z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