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8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2BD62C-9EE7-48A9-A047-3CCEA85670CC}" v="21" dt="2024-11-27T13:28:45.39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0" d="100"/>
          <a:sy n="150" d="100"/>
        </p:scale>
        <p:origin x="240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F62BD62C-9EE7-48A9-A047-3CCEA85670CC}"/>
    <pc:docChg chg="undo custSel addSld delSld modSld modMainMaster">
      <pc:chgData name="Stefan Rommer" userId="d9622aef-7581-480e-b820-78a62142d3df" providerId="ADAL" clId="{F62BD62C-9EE7-48A9-A047-3CCEA85670CC}" dt="2024-11-27T13:49:01.520" v="242" actId="14734"/>
      <pc:docMkLst>
        <pc:docMk/>
      </pc:docMkLst>
      <pc:sldChg chg="del">
        <pc:chgData name="Stefan Rommer" userId="d9622aef-7581-480e-b820-78a62142d3df" providerId="ADAL" clId="{F62BD62C-9EE7-48A9-A047-3CCEA85670CC}" dt="2024-11-27T13:30:16.243" v="109" actId="47"/>
        <pc:sldMkLst>
          <pc:docMk/>
          <pc:sldMk cId="1356320190" sldId="908"/>
        </pc:sldMkLst>
      </pc:sldChg>
      <pc:sldChg chg="addSp delSp modSp add mod">
        <pc:chgData name="Stefan Rommer" userId="d9622aef-7581-480e-b820-78a62142d3df" providerId="ADAL" clId="{F62BD62C-9EE7-48A9-A047-3CCEA85670CC}" dt="2024-11-27T13:49:01.520" v="242" actId="14734"/>
        <pc:sldMkLst>
          <pc:docMk/>
          <pc:sldMk cId="509878507" sldId="984"/>
        </pc:sldMkLst>
        <pc:spChg chg="mod">
          <ac:chgData name="Stefan Rommer" userId="d9622aef-7581-480e-b820-78a62142d3df" providerId="ADAL" clId="{F62BD62C-9EE7-48A9-A047-3CCEA85670CC}" dt="2024-11-27T13:22:23.817" v="1"/>
          <ac:spMkLst>
            <pc:docMk/>
            <pc:sldMk cId="509878507" sldId="984"/>
            <ac:spMk id="4" creationId="{A5521570-2D09-44C4-38E7-52AB00909C3F}"/>
          </ac:spMkLst>
        </pc:spChg>
        <pc:spChg chg="mod">
          <ac:chgData name="Stefan Rommer" userId="d9622aef-7581-480e-b820-78a62142d3df" providerId="ADAL" clId="{F62BD62C-9EE7-48A9-A047-3CCEA85670CC}" dt="2024-11-27T13:42:29.401" v="240" actId="404"/>
          <ac:spMkLst>
            <pc:docMk/>
            <pc:sldMk cId="509878507" sldId="984"/>
            <ac:spMk id="5" creationId="{DF1840B9-5A65-4E28-9D05-6670B7583CB2}"/>
          </ac:spMkLst>
        </pc:spChg>
        <pc:graphicFrameChg chg="add mod modGraphic">
          <ac:chgData name="Stefan Rommer" userId="d9622aef-7581-480e-b820-78a62142d3df" providerId="ADAL" clId="{F62BD62C-9EE7-48A9-A047-3CCEA85670CC}" dt="2024-11-27T13:49:01.520" v="242" actId="14734"/>
          <ac:graphicFrameMkLst>
            <pc:docMk/>
            <pc:sldMk cId="509878507" sldId="984"/>
            <ac:graphicFrameMk id="2" creationId="{00FBC150-38DF-6E07-A3EE-DB7864DAE9CC}"/>
          </ac:graphicFrameMkLst>
        </pc:graphicFrameChg>
        <pc:graphicFrameChg chg="del mod modGraphic">
          <ac:chgData name="Stefan Rommer" userId="d9622aef-7581-480e-b820-78a62142d3df" providerId="ADAL" clId="{F62BD62C-9EE7-48A9-A047-3CCEA85670CC}" dt="2024-11-27T13:29:09.778" v="49" actId="478"/>
          <ac:graphicFrameMkLst>
            <pc:docMk/>
            <pc:sldMk cId="509878507" sldId="984"/>
            <ac:graphicFrameMk id="8" creationId="{ACF9AE7B-6F5E-EEC0-D00D-A15D89997274}"/>
          </ac:graphicFrameMkLst>
        </pc:graphicFrameChg>
      </pc:sldChg>
      <pc:sldMasterChg chg="modSp mod modSldLayout">
        <pc:chgData name="Stefan Rommer" userId="d9622aef-7581-480e-b820-78a62142d3df" providerId="ADAL" clId="{F62BD62C-9EE7-48A9-A047-3CCEA85670CC}" dt="2024-11-27T13:40:52.643" v="23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F62BD62C-9EE7-48A9-A047-3CCEA85670CC}" dt="2024-11-27T13:40:52.643" v="23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F62BD62C-9EE7-48A9-A047-3CCEA85670CC}" dt="2024-11-27T13:40:18.938" v="235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F62BD62C-9EE7-48A9-A047-3CCEA85670CC}" dt="2024-11-27T13:32:59.487" v="16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F62BD62C-9EE7-48A9-A047-3CCEA85670CC}" dt="2024-11-27T13:40:18.938" v="235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S2-2412978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November 18 – 22, 2024, Orlando, FL, USA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WG2#166, November 18 – 22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2024, Orlando, FL, USA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12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TEI19_IP_SP_EXP 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documents handled </a:t>
            </a: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e.g. whether to resolve potential risk on static IP address duplication.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</a:t>
            </a:r>
            <a:r>
              <a:rPr lang="en-GB" altLang="en-US" sz="2800" b="1" dirty="0">
                <a:solidFill>
                  <a:srgbClr val="FF0000"/>
                </a:solidFill>
              </a:rPr>
              <a:t> IP_SP_EXP</a:t>
            </a:r>
            <a:r>
              <a:rPr lang="en-US" altLang="de-DE" sz="2800" b="1" kern="0" dirty="0"/>
              <a:t> status report to SA#106</a:t>
            </a:r>
            <a:endParaRPr lang="en-US" sz="280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00FBC150-38DF-6E07-A3EE-DB7864DAE9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786156"/>
              </p:ext>
            </p:extLst>
          </p:nvPr>
        </p:nvGraphicFramePr>
        <p:xfrm>
          <a:off x="197593" y="1387535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8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1030015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Enhancing Parameter Provisioning with static UE IP address and UP security policy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TEI19_IP_SP_EXP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SP-240121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115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TEI19_IP_SP_EXP  WI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1979</cp:revision>
  <dcterms:created xsi:type="dcterms:W3CDTF">2008-08-30T09:32:10Z</dcterms:created>
  <dcterms:modified xsi:type="dcterms:W3CDTF">2024-11-27T13:49:07Z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