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88" y="108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#166</a:t>
            </a:r>
          </a:p>
          <a:p>
            <a:pPr eaLnBrk="1" hangingPunct="1">
              <a:defRPr/>
            </a:pPr>
            <a:r>
              <a:rPr lang="en-US" altLang="zh-CN" sz="1200" b="1" dirty="0">
                <a:effectLst/>
                <a:sym typeface="+mn-ea"/>
              </a:rPr>
              <a:t>18th – 22nd November, 2024, Orlando, US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S2-2412977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>
                <a:sym typeface="+mn-ea"/>
              </a:rPr>
              <a:t>3GPP TSG SA WG2</a:t>
            </a:r>
            <a:r>
              <a:rPr lang="de-DE" altLang="ko-KR" sz="1200" b="1" dirty="0">
                <a:sym typeface="+mn-ea"/>
              </a:rPr>
              <a:t> Meeting #163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err="1">
                <a:effectLst/>
                <a:sym typeface="+mn-ea"/>
              </a:rPr>
              <a:t>Jeju</a:t>
            </a:r>
            <a:r>
              <a:rPr lang="en-US" altLang="zh-CN" sz="1200" b="1" dirty="0">
                <a:effectLst/>
                <a:sym typeface="+mn-ea"/>
              </a:rPr>
              <a:t> island, Korea, May 27 to May 31, 2024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>
                <a:solidFill>
                  <a:schemeClr val="bg1"/>
                </a:solidFill>
                <a:latin typeface="+mn-lt"/>
              </a:rPr>
              <a:t>SA WG2 Meeting #166, 18th – 22nd November, 2024, Orlando, US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SA WG2 Meeting #166</a:t>
            </a:r>
            <a:r>
              <a:rPr lang="en-US" altLang="de-DE" sz="1200" dirty="0">
                <a:solidFill>
                  <a:schemeClr val="bg1"/>
                </a:solidFill>
                <a:latin typeface="+mn-lt"/>
                <a:sym typeface="+mn-ea"/>
              </a:rPr>
              <a:t>,</a:t>
            </a:r>
            <a:r>
              <a:rPr lang="en-US" altLang="de-DE" sz="1200" baseline="0" dirty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+mn-lt"/>
                <a:sym typeface="+mn-ea"/>
              </a:rPr>
              <a:t>18th – 22nd November, 2024, Orlando, US</a:t>
            </a:r>
            <a:endParaRPr lang="en-US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TEI19_</a:t>
            </a:r>
            <a:r>
              <a:rPr lang="en-US" altLang="zh-CN" sz="3600" b="1" dirty="0"/>
              <a:t>OBGAD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5833653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/>
                        <a:t>TEI19_</a:t>
                      </a:r>
                      <a:r>
                        <a:rPr lang="en-US" altLang="zh-CN" sz="1400" b="1" dirty="0"/>
                        <a:t>OBGAD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5GS enhancement on </a:t>
                      </a: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On-demand broadcast of GNSS assistance data 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/>
              <a:t>TEI19_</a:t>
            </a:r>
            <a:r>
              <a:rPr lang="en-US" altLang="zh-CN" b="1" dirty="0"/>
              <a:t>OBGAD</a:t>
            </a:r>
            <a:r>
              <a:rPr lang="en-US" altLang="de-DE" b="1" dirty="0"/>
              <a:t> status after SA2#164 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</a:t>
            </a:r>
            <a:r>
              <a:rPr lang="en-US" altLang="de-DE" sz="1200" dirty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</a:t>
            </a:r>
            <a:r>
              <a:rPr lang="en-US" altLang="de-DE" sz="1200" dirty="0">
                <a:sym typeface="+mn-ea"/>
              </a:rPr>
              <a:t>are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zh-CN" sz="1200" dirty="0">
                <a:sym typeface="+mn-ea"/>
              </a:rPr>
              <a:t>, 2 CRs are merged.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Normative 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>
                <a:sym typeface="+mn-ea"/>
              </a:rPr>
              <a:t>completed within 1 meeting</a:t>
            </a:r>
            <a:r>
              <a:rPr lang="en-US" sz="1200" dirty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No contentious Issue.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(SA2</a:t>
            </a:r>
            <a:r>
              <a:rPr sz="1600" b="1" dirty="0">
                <a:sym typeface="+mn-ea"/>
              </a:rPr>
              <a:t> #1</a:t>
            </a:r>
            <a:r>
              <a:rPr lang="en-US" sz="1600" b="1" dirty="0">
                <a:sym typeface="+mn-ea"/>
              </a:rPr>
              <a:t>65</a:t>
            </a:r>
            <a:r>
              <a:rPr sz="1600" b="1" dirty="0">
                <a:sym typeface="+mn-ea"/>
              </a:rPr>
              <a:t>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105</Words>
  <Application>Microsoft Office PowerPoint</Application>
  <PresentationFormat>On-screen Show 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1_Office Theme</vt:lpstr>
      <vt:lpstr>WI Status Report for TEI19_OBGAD</vt:lpstr>
      <vt:lpstr>TEI19_OBGAD status after SA2#164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S2-2411600</cp:lastModifiedBy>
  <cp:revision>1988</cp:revision>
  <dcterms:created xsi:type="dcterms:W3CDTF">2008-08-30T09:32:00Z</dcterms:created>
  <dcterms:modified xsi:type="dcterms:W3CDTF">2024-11-27T13:18:27Z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