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7"/>
  </p:notesMasterIdLst>
  <p:handoutMasterIdLst>
    <p:handoutMasterId r:id="rId8"/>
  </p:handoutMasterIdLst>
  <p:sldIdLst>
    <p:sldId id="303" r:id="rId5"/>
    <p:sldId id="98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25" d="100"/>
          <a:sy n="125" d="100"/>
        </p:scale>
        <p:origin x="122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S2-2412971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</a:t>
            </a:r>
            <a:r>
              <a:rPr lang="en-GB" altLang="de-DE" sz="1200" baseline="0" dirty="0">
                <a:solidFill>
                  <a:schemeClr val="bg1"/>
                </a:solidFill>
              </a:rPr>
              <a:t>  Nov 18 – 22,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Indirect Network Sharing</a:t>
            </a:r>
            <a:br>
              <a:rPr lang="en-US" altLang="zh-CN" sz="3600" b="1" dirty="0"/>
            </a:br>
            <a:r>
              <a:rPr lang="en-US" altLang="zh-CN" sz="3600" b="1" dirty="0"/>
              <a:t>(TEI19_NetShare)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418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/>
              <a:t>Tianqi Xing (China Unicom)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Rapporteur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TEI19_NetShare: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Maintenance stage: handled the LS in from CT4 and approved the relevant LS out and one 23.501CR.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SA3 (with LS) and Relevant CT WGs.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238980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TEI19_NetShare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92145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1030011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TEI19_NetShare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4308</TotalTime>
  <Words>111</Words>
  <Application>Microsoft Office PowerPoint</Application>
  <PresentationFormat>全屏显示(4:3)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2_Office Theme</vt:lpstr>
      <vt:lpstr>Indirect Network Sharing (TEI19_NetShare)</vt:lpstr>
      <vt:lpstr>PowerPoint 演示文稿</vt:lpstr>
    </vt:vector>
  </TitlesOfParts>
  <Manager/>
  <Company>3GPP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Scrase</dc:creator>
  <cp:keywords>CTPClassification=CTP_NT</cp:keywords>
  <dc:description>© 2009  All rights reserved</dc:description>
  <cp:lastModifiedBy>CU-Tianqi Xing-Nov</cp:lastModifiedBy>
  <cp:revision>2210</cp:revision>
  <dcterms:created xsi:type="dcterms:W3CDTF">2008-08-30T09:32:10Z</dcterms:created>
  <dcterms:modified xsi:type="dcterms:W3CDTF">2024-11-28T06:24:41Z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