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24" r:id="rId6"/>
    <p:sldId id="1122" r:id="rId7"/>
    <p:sldId id="1123" r:id="rId8"/>
    <p:sldId id="1121" r:id="rId9"/>
    <p:sldId id="798" r:id="rId10"/>
    <p:sldId id="1120" r:id="rId11"/>
    <p:sldId id="90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156" d="100"/>
          <a:sy n="156" d="100"/>
        </p:scale>
        <p:origin x="470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#S2-166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S2-2412964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18 - 22 November, 2024, Orlando, United States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18 - 22 November, 2024, Orlando, United States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022255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928893"/>
              </p:ext>
            </p:extLst>
          </p:nvPr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52684</TotalTime>
  <Words>861</Words>
  <Application>Microsoft Office PowerPoint</Application>
  <PresentationFormat>On-screen Show (4:3)</PresentationFormat>
  <Paragraphs>215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after SA2#166</vt:lpstr>
      <vt:lpstr>5G_ProSe_Ph3 status at SA#106</vt:lpstr>
      <vt:lpstr>PowerPoint Presentation</vt:lpstr>
      <vt:lpstr>Backup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1947</cp:revision>
  <dcterms:created xsi:type="dcterms:W3CDTF">2008-08-30T09:32:10Z</dcterms:created>
  <dcterms:modified xsi:type="dcterms:W3CDTF">2024-11-28T13:04:03Z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