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3" r:id="rId2"/>
    <p:sldId id="1125" r:id="rId3"/>
    <p:sldId id="1126" r:id="rId4"/>
    <p:sldId id="1130" r:id="rId5"/>
    <p:sldId id="1127" r:id="rId6"/>
    <p:sldId id="1129" r:id="rId7"/>
    <p:sldId id="1128" r:id="rId8"/>
    <p:sldId id="789" r:id="rId9"/>
    <p:sldId id="96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1" autoAdjust="0"/>
    <p:restoredTop sz="88266" autoAdjust="0"/>
  </p:normalViewPr>
  <p:slideViewPr>
    <p:cSldViewPr snapToGrid="0">
      <p:cViewPr varScale="1">
        <p:scale>
          <a:sx n="100" d="100"/>
          <a:sy n="100" d="100"/>
        </p:scale>
        <p:origin x="1566" y="90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9 agreed (2 LS out), 1 noted, </a:t>
            </a:r>
          </a:p>
          <a:p>
            <a:r>
              <a:rPr lang="en-GB" dirty="0"/>
              <a:t>KI#2: 6 agreed, 1 approved, 5 merged, 2 open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3 agreed, 3 merged</a:t>
            </a:r>
          </a:p>
          <a:p>
            <a:r>
              <a:rPr lang="en-US" dirty="0"/>
              <a:t>LS (Reply LS on AIML data collection): agreed. </a:t>
            </a:r>
          </a:p>
          <a:p>
            <a:r>
              <a:rPr lang="en-US" dirty="0"/>
              <a:t>Total: 21 agreed, 9 merged,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0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65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S2-2412956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#166 </a:t>
            </a:r>
            <a:r>
              <a:rPr lang="en-US" altLang="zh-CN" sz="1300" dirty="0">
                <a:solidFill>
                  <a:schemeClr val="bg1"/>
                </a:solidFill>
                <a:latin typeface="+mn-lt"/>
              </a:rPr>
              <a:t>November</a:t>
            </a: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 18 – 22, 2024, Orlando, USA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SA2#166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01036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18 CRs were agreed, 3 LS were agreed, 9 CRs were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agreed, 2 LS out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LMF retrieving ML Model from MTLF, data collection by LMF, </a:t>
            </a:r>
            <a:r>
              <a:rPr lang="en-GB" sz="1200" kern="0" dirty="0"/>
              <a:t>AI/ML model performance monitoring by NWDAF, </a:t>
            </a:r>
            <a:r>
              <a:rPr lang="en-US" sz="1200" kern="0" dirty="0"/>
              <a:t>LS to SA3 on User Privacy Aspects of LMF-based AI/ML Positioning, LS to SA5 on ML Model provisioning by OAM to LMF for UE positioning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prepare/training/inference procedure, updating Registration and Discovery procedure for VFL, 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23.502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3 CR 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New analytics ID to support Signalling storm Mitigation and Prevention for 23.288, and corresponding update in 23.501, 23.502</a:t>
            </a:r>
            <a:r>
              <a:rPr lang="en-US" sz="1200" kern="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Impacts 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on RAN: for KI#1, 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SA3: consent/privacy aspects, in coordination with SA3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in 2025 Q1 (with exception sheet)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1074517"/>
              </p:ext>
            </p:extLst>
          </p:nvPr>
        </p:nvGraphicFramePr>
        <p:xfrm>
          <a:off x="218574" y="104655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SA2#166 (2/2)</a:t>
            </a:r>
            <a:endParaRPr lang="en-US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55F8D954-002E-4469-B2E4-3F4666DDF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814360"/>
              </p:ext>
            </p:extLst>
          </p:nvPr>
        </p:nvGraphicFramePr>
        <p:xfrm>
          <a:off x="333668" y="820153"/>
          <a:ext cx="8669318" cy="3578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</a:t>
                      </a:r>
                      <a:r>
                        <a:rPr lang="en-US" sz="1300" b="0" baseline="0" dirty="0"/>
                        <a:t> #160AH-e</a:t>
                      </a:r>
                      <a:endParaRPr lang="en-US" sz="13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u="none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395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Oct 2024</a:t>
                      </a:r>
                      <a:endParaRPr lang="en-US" sz="13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SA2#166--Ad Hoc-e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Jan 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Feb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AC8BF35-5615-4D87-9542-CC15C22847CF}"/>
              </a:ext>
            </a:extLst>
          </p:cNvPr>
          <p:cNvSpPr txBox="1">
            <a:spLocks/>
          </p:cNvSpPr>
          <p:nvPr/>
        </p:nvSpPr>
        <p:spPr>
          <a:xfrm>
            <a:off x="263438" y="4492430"/>
            <a:ext cx="8749073" cy="18416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 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It is planned to request additional 3 TUs with exception sheet in 2025 Q1 </a:t>
            </a:r>
            <a:endParaRPr lang="en-US" sz="1800" kern="0" dirty="0"/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 1: Rapporteurs will prepare question list and figure out the contribution plan/job split in Jan SA2 meeting</a:t>
            </a:r>
          </a:p>
          <a:p>
            <a:pPr marL="0" indent="0">
              <a:buNone/>
            </a:pPr>
            <a:r>
              <a:rPr lang="en-US" altLang="zh-CN" sz="1400" dirty="0">
                <a:latin typeface="Calibri" panose="020F0502020204030204" pitchFamily="34" charset="0"/>
              </a:rPr>
              <a:t>Note 2:Regarding UE side data collection,  Reply LS sent to SA/RAN plenary indicates that a full evaluation of potential solutions would require further study in SA2, and coordination with SA5, SA3, and RAN2. </a:t>
            </a: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75745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</a:t>
            </a:r>
            <a:r>
              <a:rPr lang="en-US" altLang="zh-CN" sz="2800" b="1" dirty="0"/>
              <a:t>t</a:t>
            </a:r>
            <a:r>
              <a:rPr lang="en-US" altLang="de-DE" sz="2800" b="1" dirty="0"/>
              <a:t> SA#106</a:t>
            </a:r>
            <a:endParaRPr lang="en-US" sz="28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02560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308 papers(including discussion papers) were submitted, 22 CRs were agreed, 2 LS out were agreed, 2 LS reply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10 CRs are agreed, 2 LS out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LMF retrieving ML Model from MTLF, data collection by LMF, </a:t>
            </a:r>
            <a:r>
              <a:rPr lang="en-GB" sz="1200" kern="0" dirty="0"/>
              <a:t>AI/ML model performance monitoring by NWDAF, </a:t>
            </a:r>
            <a:r>
              <a:rPr lang="en-US" sz="1200" kern="0" dirty="0"/>
              <a:t>LS to SA3 on User Privacy Aspects of LMF-based AI/ML Positioning, LS to SA5 on ML Model provisioning by OAM to LMF for UE positioning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8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prepare/training/inference procedure, updating Registration and Discovery procedure for VFL, 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23.501, 23.502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3 CR 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New analytics ID to support Signalling storm Mitigation and Prevention for 23.288, and corresponding update in 23.501, 23.502</a:t>
            </a:r>
            <a:r>
              <a:rPr lang="en-US" sz="1200" kern="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Impacts 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on RAN: For KI#1, 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SA3: consent/privacy aspects, in coordination with SA3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in 2025 Q1 (with exception sheet)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6003658"/>
              </p:ext>
            </p:extLst>
          </p:nvPr>
        </p:nvGraphicFramePr>
        <p:xfrm>
          <a:off x="218574" y="104655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714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SA2#162/163/164/165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13 CRs were agreed, 8 CRs were merged, 8 CRs were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high level data collection, LMF retrieving ML Model from MTLF, </a:t>
            </a:r>
            <a:r>
              <a:rPr lang="en-GB" sz="1200" kern="0" dirty="0"/>
              <a:t>AI/ML model performance monitoring by LMF and NWDAF.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5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training/inference procedure for NWDAF as VFL server, updating Registration and Discovery procedure for VFL/high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23.501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one CR is agreed and progress is good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major CR for </a:t>
            </a:r>
            <a:r>
              <a:rPr lang="en-GB" sz="1200" kern="0" dirty="0"/>
              <a:t>New analytics ID to support Signalling storm Mitigation and Prevention for 23.288 is to be approved</a:t>
            </a:r>
            <a:r>
              <a:rPr lang="en-US" sz="1200" kern="0" dirty="0"/>
              <a:t> (with few Editor’s Notes)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RAN impacts and dependencies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Regarding KI#3 on </a:t>
            </a:r>
            <a:r>
              <a:rPr lang="en-GB" sz="1200" kern="0" dirty="0"/>
              <a:t>Support of QoS and policy assistance analytics, the names of some parameter(s) e.g. the </a:t>
            </a:r>
            <a:r>
              <a:rPr lang="en-GB" sz="1200" kern="0" dirty="0" err="1"/>
              <a:t>QoE</a:t>
            </a:r>
            <a:r>
              <a:rPr lang="en-GB" sz="1200" kern="0" dirty="0"/>
              <a:t> f </a:t>
            </a:r>
            <a:r>
              <a:rPr lang="en-US" altLang="zh-CN" sz="1200" kern="0" dirty="0"/>
              <a:t>provided by </a:t>
            </a:r>
            <a:r>
              <a:rPr lang="en-GB" sz="1200" kern="0" dirty="0"/>
              <a:t>PCF to NWDAF needs further discussion.</a:t>
            </a:r>
            <a:endParaRPr lang="en-US" altLang="zh-CN" sz="12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1830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SA2#164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144 CRs were submitted, 18 CRs were handled, 2 CRs were NOTED, 4 CRs were merged, 5 CRs were postponed, 1 open and 6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MTLF supporting ML model provisioning with LMF.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general feature description of LMF supporting AI/ML based positioning, Data collection at LMF.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General inference procedure, High level feature description for VFL, Registration and Discovery procedure for VFL.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CR for VFL training procedure reached offline agreement but </a:t>
            </a:r>
            <a:r>
              <a:rPr lang="en-GB" sz="1200" kern="0" dirty="0"/>
              <a:t>was postponed due to the lack of time in Friday plenary</a:t>
            </a:r>
            <a:r>
              <a:rPr lang="en-US" altLang="de-DE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KI#3:No CR agreed. The majority companies prefer to have a new analytics ID but more discussion is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KI#4:The CR for </a:t>
            </a:r>
            <a:r>
              <a:rPr lang="en-GB" sz="1200" kern="0" dirty="0"/>
              <a:t>New analytics ID to support Signalling storm Mitigation and Prevention </a:t>
            </a:r>
            <a:r>
              <a:rPr lang="en-US" altLang="de-DE" sz="1200" kern="0" dirty="0"/>
              <a:t>reached offline agreement </a:t>
            </a:r>
            <a:r>
              <a:rPr lang="en-GB" sz="1200" kern="0" dirty="0"/>
              <a:t>but was kept open due to the lack of time in Friday plenary and will be handled next meeting</a:t>
            </a:r>
            <a:r>
              <a:rPr lang="en-US" altLang="de-DE" sz="1200" kern="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1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Security aspects, will be addressed by SA3.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OAM aspects, if any, will be addressed by SA5.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158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95 PCRs were submitted, 10 PCRs were approved, 1 PCR was merged, 84 PCRs were not handled and draft TR 23.700-84 v1.0.0 will be submitted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</a:t>
            </a:r>
            <a:r>
              <a:rPr lang="en-US" altLang="zh-CN" sz="1400" dirty="0"/>
              <a:t>will be </a:t>
            </a:r>
            <a:r>
              <a:rPr lang="en-US" altLang="de-DE" sz="1400" dirty="0"/>
              <a:t>approved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KI#2: Final conclusion is a</a:t>
            </a:r>
            <a:r>
              <a:rPr lang="en-US" altLang="zh-CN" sz="1400" dirty="0"/>
              <a:t>gr</a:t>
            </a:r>
            <a:r>
              <a:rPr lang="en-US" altLang="de-DE" sz="1400" dirty="0"/>
              <a:t>eed,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terminology</a:t>
            </a:r>
            <a:r>
              <a:rPr lang="zh-CN" altLang="en-US" sz="1400" dirty="0"/>
              <a:t> </a:t>
            </a:r>
            <a:r>
              <a:rPr lang="en-US" altLang="zh-CN" sz="1400" dirty="0"/>
              <a:t>definition and 4 solution update are agreed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KI#3: </a:t>
            </a:r>
            <a:r>
              <a:rPr lang="en-US" altLang="de-DE" sz="1400" dirty="0"/>
              <a:t>Final conclusion is agreed, and use cases mapping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KI#4: </a:t>
            </a:r>
            <a:r>
              <a:rPr lang="en-US" altLang="de-DE" sz="1400" dirty="0"/>
              <a:t>Final conclusion is agreed</a:t>
            </a:r>
            <a:r>
              <a:rPr lang="en-US" altLang="zh-CN" sz="1400" dirty="0"/>
              <a:t>. </a:t>
            </a:r>
            <a:endParaRPr lang="en-US" altLang="zh-CN" sz="14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Security aspects, will be addressed by SA3.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Charging aspects, will be addressed by SA5.</a:t>
            </a:r>
            <a:r>
              <a:rPr lang="en-US" sz="1400" kern="0" dirty="0"/>
              <a:t> </a:t>
            </a:r>
            <a:r>
              <a:rPr lang="en-GB" sz="1400" kern="0" dirty="0"/>
              <a:t>OAM aspects, if any, will be addressed by SA5.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79 papers were received and 39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36 PCRs and 1 LS OUT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PCRs papers for key issue #1 </a:t>
            </a:r>
            <a:r>
              <a:rPr lang="en-GB" altLang="zh-CN" sz="1400" kern="0" dirty="0"/>
              <a:t>new solutions and solution update</a:t>
            </a:r>
            <a:r>
              <a:rPr lang="en-US" altLang="zh-CN" sz="1400" kern="0" dirty="0"/>
              <a:t>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14 PCRs for key issue #2 solutions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PCRs for key issue #3 solutions;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PCR for key issue #4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 dirty="0"/>
              <a:t>Contentious issues</a:t>
            </a:r>
            <a:endParaRPr lang="en-US" altLang="ko-KR" sz="18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 dirty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</TotalTime>
  <Words>2000</Words>
  <Application>Microsoft Office PowerPoint</Application>
  <PresentationFormat>全屏显示(4:3)</PresentationFormat>
  <Paragraphs>231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맑은 고딕</vt:lpstr>
      <vt:lpstr>等线</vt:lpstr>
      <vt:lpstr>宋体</vt:lpstr>
      <vt:lpstr>Arial</vt:lpstr>
      <vt:lpstr>Calibri</vt:lpstr>
      <vt:lpstr>Symbol</vt:lpstr>
      <vt:lpstr>Times New Roman</vt:lpstr>
      <vt:lpstr>Office Theme</vt:lpstr>
      <vt:lpstr>AIML_CN Status Report</vt:lpstr>
      <vt:lpstr>AIML_CN status after SA2#166 (1/2)</vt:lpstr>
      <vt:lpstr>AIML_CN status after SA2#166 (2/2)</vt:lpstr>
      <vt:lpstr>AIML_CN status at SA#106</vt:lpstr>
      <vt:lpstr>Annex</vt:lpstr>
      <vt:lpstr>AIML_CN status after SA2#165 (1/2)</vt:lpstr>
      <vt:lpstr>AIML_CN status after SA2#164 </vt:lpstr>
      <vt:lpstr>FS_AIML_CN status after SA2#163</vt:lpstr>
      <vt:lpstr>FS_AIML_CN status after SA2#162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vivo</cp:lastModifiedBy>
  <cp:revision>76</cp:revision>
  <dcterms:modified xsi:type="dcterms:W3CDTF">2024-11-28T06:11:06Z</dcterms:modified>
</cp:coreProperties>
</file>