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8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TEI19_HSBO</a:t>
            </a:r>
            <a:br>
              <a:rPr lang="en-US" altLang="de-DE" sz="3600" b="1" kern="0" dirty="0"/>
            </a:br>
            <a:r>
              <a:rPr lang="en-US" altLang="de-DE" sz="3600" b="1" kern="0" dirty="0"/>
              <a:t>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/>
              <a:t>Hyesung Kim (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3200" b="1" kern="0" dirty="0"/>
              <a:t>TEI19_HSBO </a:t>
            </a:r>
            <a:r>
              <a:rPr lang="en-US" altLang="de-DE" b="1" dirty="0"/>
              <a:t>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CRs were submitted to SA2#165. 1 CR for TS 23.501 was agreed, 1 CR for TS 23.502 was noted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Intra SA: None identified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Inter TSG: None identified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discussion and finalize this work item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334905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Roaming traffic offloading via session breakout in HPLMN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TEI19_HSBO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SP-240491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0.75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TEI19_HSBO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847118"/>
              </p:ext>
            </p:extLst>
          </p:nvPr>
        </p:nvGraphicFramePr>
        <p:xfrm>
          <a:off x="244071" y="1248599"/>
          <a:ext cx="8655857" cy="1417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1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</a:t>
                      </a:r>
                      <a:r>
                        <a:rPr lang="en-US" altLang="ko-KR" sz="1400" b="0" dirty="0"/>
                        <a:t>2</a:t>
                      </a:r>
                      <a:r>
                        <a:rPr lang="en-US" sz="1400" b="0" dirty="0"/>
                        <a:t>024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4025</TotalTime>
  <Words>150</Words>
  <Application>Microsoft Office PowerPoint</Application>
  <PresentationFormat>화면 슬라이드 쇼(4:3)</PresentationFormat>
  <Paragraphs>50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TEI19_HSBO  WI Status Report</vt:lpstr>
      <vt:lpstr>TEI19_HSBO Status after SA2#165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HS</cp:lastModifiedBy>
  <cp:revision>2211</cp:revision>
  <dcterms:created xsi:type="dcterms:W3CDTF">2008-08-30T09:32:10Z</dcterms:created>
  <dcterms:modified xsi:type="dcterms:W3CDTF">2024-10-24T01:59:28Z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