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54625-304E-4987-85FE-78ACEF988409}" v="16" dt="2024-10-21T11:53:25.12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52" d="100"/>
          <a:sy n="152" d="100"/>
        </p:scale>
        <p:origin x="23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85054625-304E-4987-85FE-78ACEF988409}"/>
    <pc:docChg chg="undo custSel modSld modMainMaster">
      <pc:chgData name="Stefan Rommer" userId="d9622aef-7581-480e-b820-78a62142d3df" providerId="ADAL" clId="{85054625-304E-4987-85FE-78ACEF988409}" dt="2024-10-21T11:58:17.387" v="228" actId="20577"/>
      <pc:docMkLst>
        <pc:docMk/>
      </pc:docMkLst>
      <pc:sldChg chg="modSp mod">
        <pc:chgData name="Stefan Rommer" userId="d9622aef-7581-480e-b820-78a62142d3df" providerId="ADAL" clId="{85054625-304E-4987-85FE-78ACEF988409}" dt="2024-10-21T11:46:00.857" v="6" actId="20577"/>
        <pc:sldMkLst>
          <pc:docMk/>
          <pc:sldMk cId="0" sldId="303"/>
        </pc:sldMkLst>
        <pc:spChg chg="mod">
          <ac:chgData name="Stefan Rommer" userId="d9622aef-7581-480e-b820-78a62142d3df" providerId="ADAL" clId="{85054625-304E-4987-85FE-78ACEF988409}" dt="2024-10-21T11:46:00.857" v="6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 Rommer" userId="d9622aef-7581-480e-b820-78a62142d3df" providerId="ADAL" clId="{85054625-304E-4987-85FE-78ACEF988409}" dt="2024-10-21T11:58:17.387" v="228" actId="20577"/>
        <pc:sldMkLst>
          <pc:docMk/>
          <pc:sldMk cId="1356320190" sldId="908"/>
        </pc:sldMkLst>
        <pc:spChg chg="mod">
          <ac:chgData name="Stefan Rommer" userId="d9622aef-7581-480e-b820-78a62142d3df" providerId="ADAL" clId="{85054625-304E-4987-85FE-78ACEF988409}" dt="2024-10-21T11:58:17.387" v="228" actId="20577"/>
          <ac:spMkLst>
            <pc:docMk/>
            <pc:sldMk cId="1356320190" sldId="908"/>
            <ac:spMk id="5" creationId="{DF1840B9-5A65-4E28-9D05-6670B7583CB2}"/>
          </ac:spMkLst>
        </pc:spChg>
        <pc:spChg chg="mod">
          <ac:chgData name="Stefan Rommer" userId="d9622aef-7581-480e-b820-78a62142d3df" providerId="ADAL" clId="{85054625-304E-4987-85FE-78ACEF988409}" dt="2024-10-21T11:49:53.628" v="149" actId="20577"/>
          <ac:spMkLst>
            <pc:docMk/>
            <pc:sldMk cId="1356320190" sldId="908"/>
            <ac:spMk id="7" creationId="{346B2376-48BB-4AA4-89EE-BAB50D7A458E}"/>
          </ac:spMkLst>
        </pc:spChg>
        <pc:graphicFrameChg chg="add mod">
          <ac:chgData name="Stefan Rommer" userId="d9622aef-7581-480e-b820-78a62142d3df" providerId="ADAL" clId="{85054625-304E-4987-85FE-78ACEF988409}" dt="2024-10-21T11:49:44.651" v="144"/>
          <ac:graphicFrameMkLst>
            <pc:docMk/>
            <pc:sldMk cId="1356320190" sldId="908"/>
            <ac:graphicFrameMk id="2" creationId="{AE327D80-4CBA-8A30-275C-020B0E5BE601}"/>
          </ac:graphicFrameMkLst>
        </pc:graphicFrameChg>
        <pc:graphicFrameChg chg="add mod modGraphic">
          <ac:chgData name="Stefan Rommer" userId="d9622aef-7581-480e-b820-78a62142d3df" providerId="ADAL" clId="{85054625-304E-4987-85FE-78ACEF988409}" dt="2024-10-21T11:52:57.129" v="187" actId="20577"/>
          <ac:graphicFrameMkLst>
            <pc:docMk/>
            <pc:sldMk cId="1356320190" sldId="908"/>
            <ac:graphicFrameMk id="3" creationId="{B1B47D52-947E-BD34-5CD5-25E7A0EF5E0F}"/>
          </ac:graphicFrameMkLst>
        </pc:graphicFrameChg>
        <pc:graphicFrameChg chg="add del">
          <ac:chgData name="Stefan Rommer" userId="d9622aef-7581-480e-b820-78a62142d3df" providerId="ADAL" clId="{85054625-304E-4987-85FE-78ACEF988409}" dt="2024-10-21T11:50:01.761" v="150" actId="478"/>
          <ac:graphicFrameMkLst>
            <pc:docMk/>
            <pc:sldMk cId="1356320190" sldId="908"/>
            <ac:graphicFrameMk id="6" creationId="{D1AA8FAB-D643-474E-A0C0-53A55B180ACE}"/>
          </ac:graphicFrameMkLst>
        </pc:graphicFrameChg>
      </pc:sldChg>
      <pc:sldMasterChg chg="modSp mod modSldLayout">
        <pc:chgData name="Stefan Rommer" userId="d9622aef-7581-480e-b820-78a62142d3df" providerId="ADAL" clId="{85054625-304E-4987-85FE-78ACEF988409}" dt="2024-10-21T11:48:50.658" v="131" actId="20577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85054625-304E-4987-85FE-78ACEF988409}" dt="2024-10-21T11:48:50.658" v="13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85054625-304E-4987-85FE-78ACEF988409}" dt="2024-10-21T11:47:45.815" v="5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85054625-304E-4987-85FE-78ACEF988409}" dt="2024-10-21T11:47:45.815" v="5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85054625-304E-4987-85FE-78ACEF988409}" dt="2024-10-21T11:47:40.119" v="48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Stefan Rommer" userId="d9622aef-7581-480e-b820-78a62142d3df" providerId="ADAL" clId="{4D3170B4-1D2E-4687-A4F1-0E31BC9BFF0C}"/>
    <pc:docChg chg="undo custSel delSld modSld modMainMaster">
      <pc:chgData name="Stefan Rommer" userId="d9622aef-7581-480e-b820-78a62142d3df" providerId="ADAL" clId="{4D3170B4-1D2E-4687-A4F1-0E31BC9BFF0C}" dt="2024-08-26T11:57:40.657" v="259" actId="20577"/>
      <pc:docMkLst>
        <pc:docMk/>
      </pc:docMkLst>
      <pc:sldChg chg="modSp mod">
        <pc:chgData name="Stefan Rommer" userId="d9622aef-7581-480e-b820-78a62142d3df" providerId="ADAL" clId="{4D3170B4-1D2E-4687-A4F1-0E31BC9BFF0C}" dt="2024-08-26T11:53:48.439" v="252" actId="20577"/>
        <pc:sldMkLst>
          <pc:docMk/>
          <pc:sldMk cId="0" sldId="303"/>
        </pc:sldMkLst>
        <pc:spChg chg="mod">
          <ac:chgData name="Stefan Rommer" userId="d9622aef-7581-480e-b820-78a62142d3df" providerId="ADAL" clId="{4D3170B4-1D2E-4687-A4F1-0E31BC9BFF0C}" dt="2024-08-26T11:41:47.979" v="11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tefan Rommer" userId="d9622aef-7581-480e-b820-78a62142d3df" providerId="ADAL" clId="{4D3170B4-1D2E-4687-A4F1-0E31BC9BFF0C}" dt="2024-08-26T11:53:48.439" v="25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tefan Rommer" userId="d9622aef-7581-480e-b820-78a62142d3df" providerId="ADAL" clId="{4D3170B4-1D2E-4687-A4F1-0E31BC9BFF0C}" dt="2024-08-26T11:51:54.671" v="107" actId="404"/>
        <pc:sldMkLst>
          <pc:docMk/>
          <pc:sldMk cId="1356320190" sldId="908"/>
        </pc:sldMkLst>
        <pc:spChg chg="mod">
          <ac:chgData name="Stefan Rommer" userId="d9622aef-7581-480e-b820-78a62142d3df" providerId="ADAL" clId="{4D3170B4-1D2E-4687-A4F1-0E31BC9BFF0C}" dt="2024-08-26T11:51:54.671" v="107" actId="404"/>
          <ac:spMkLst>
            <pc:docMk/>
            <pc:sldMk cId="1356320190" sldId="908"/>
            <ac:spMk id="5" creationId="{DF1840B9-5A65-4E28-9D05-6670B7583CB2}"/>
          </ac:spMkLst>
        </pc:spChg>
        <pc:spChg chg="mod">
          <ac:chgData name="Stefan Rommer" userId="d9622aef-7581-480e-b820-78a62142d3df" providerId="ADAL" clId="{4D3170B4-1D2E-4687-A4F1-0E31BC9BFF0C}" dt="2024-08-26T11:42:15.211" v="21"/>
          <ac:spMkLst>
            <pc:docMk/>
            <pc:sldMk cId="1356320190" sldId="908"/>
            <ac:spMk id="7" creationId="{346B2376-48BB-4AA4-89EE-BAB50D7A458E}"/>
          </ac:spMkLst>
        </pc:spChg>
        <pc:graphicFrameChg chg="mod modGraphic">
          <ac:chgData name="Stefan Rommer" userId="d9622aef-7581-480e-b820-78a62142d3df" providerId="ADAL" clId="{4D3170B4-1D2E-4687-A4F1-0E31BC9BFF0C}" dt="2024-08-26T11:49:25.859" v="100" actId="113"/>
          <ac:graphicFrameMkLst>
            <pc:docMk/>
            <pc:sldMk cId="1356320190" sldId="908"/>
            <ac:graphicFrameMk id="6" creationId="{D1AA8FAB-D643-474E-A0C0-53A55B180ACE}"/>
          </ac:graphicFrameMkLst>
        </pc:graphicFrameChg>
      </pc:sldChg>
      <pc:sldChg chg="del">
        <pc:chgData name="Stefan Rommer" userId="d9622aef-7581-480e-b820-78a62142d3df" providerId="ADAL" clId="{4D3170B4-1D2E-4687-A4F1-0E31BC9BFF0C}" dt="2024-08-26T11:42:03.756" v="12" actId="47"/>
        <pc:sldMkLst>
          <pc:docMk/>
          <pc:sldMk cId="3384665742" sldId="909"/>
        </pc:sldMkLst>
      </pc:sldChg>
      <pc:sldMasterChg chg="modSp mod modSldLayout">
        <pc:chgData name="Stefan Rommer" userId="d9622aef-7581-480e-b820-78a62142d3df" providerId="ADAL" clId="{4D3170B4-1D2E-4687-A4F1-0E31BC9BFF0C}" dt="2024-08-26T11:57:40.657" v="259" actId="20577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4D3170B4-1D2E-4687-A4F1-0E31BC9BFF0C}" dt="2024-08-26T11:57:40.657" v="25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4D3170B4-1D2E-4687-A4F1-0E31BC9BFF0C}" dt="2024-08-26T11:57:32.358" v="25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4D3170B4-1D2E-4687-A4F1-0E31BC9BFF0C}" dt="2024-08-26T11:53:22.815" v="25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4D3170B4-1D2E-4687-A4F1-0E31BC9BFF0C}" dt="2024-08-26T11:57:32.358" v="255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Stefan Rommer" userId="d9622aef-7581-480e-b820-78a62142d3df" providerId="ADAL" clId="{463746F0-68A0-45B4-8044-385990ADF8A6}"/>
    <pc:docChg chg="undo custSel modSld">
      <pc:chgData name="Stefan Rommer" userId="d9622aef-7581-480e-b820-78a62142d3df" providerId="ADAL" clId="{463746F0-68A0-45B4-8044-385990ADF8A6}" dt="2024-08-27T11:55:27.180" v="51" actId="6549"/>
      <pc:docMkLst>
        <pc:docMk/>
      </pc:docMkLst>
      <pc:sldChg chg="modSp mod">
        <pc:chgData name="Stefan Rommer" userId="d9622aef-7581-480e-b820-78a62142d3df" providerId="ADAL" clId="{463746F0-68A0-45B4-8044-385990ADF8A6}" dt="2024-08-27T11:55:27.180" v="51" actId="6549"/>
        <pc:sldMkLst>
          <pc:docMk/>
          <pc:sldMk cId="1356320190" sldId="908"/>
        </pc:sldMkLst>
        <pc:spChg chg="mod">
          <ac:chgData name="Stefan Rommer" userId="d9622aef-7581-480e-b820-78a62142d3df" providerId="ADAL" clId="{463746F0-68A0-45B4-8044-385990ADF8A6}" dt="2024-08-27T11:55:27.180" v="51" actId="6549"/>
          <ac:spMkLst>
            <pc:docMk/>
            <pc:sldMk cId="1356320190" sldId="908"/>
            <ac:spMk id="5" creationId="{DF1840B9-5A65-4E28-9D05-6670B7583CB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52879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S2-2411134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#165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Hyderabad, India, October 14 – 18, 2024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WG2#165, 8 – 14 October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2024, Hyderabad, India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12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TEI19_VLANSUB 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Stefan Rommer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SA2#165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TEI19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dirty="0">
                <a:solidFill>
                  <a:srgbClr val="FF0000"/>
                </a:solidFill>
              </a:rPr>
              <a:t>TEI19_VLANSUB </a:t>
            </a:r>
            <a:r>
              <a:rPr lang="en-US" altLang="de-DE" sz="2800" b="1" kern="0" dirty="0"/>
              <a:t>status after SA2#165</a:t>
            </a:r>
            <a:endParaRPr lang="en-US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B1B47D52-947E-BD34-5CD5-25E7A0EF5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044083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1040080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of Providing per-subscriber VLAN instructions from UDM and DN-AAA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TEI19_VLANSUB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SP-240128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89</Words>
  <Application>Microsoft Office PowerPoint</Application>
  <PresentationFormat>On-screen Show (4:3)</PresentationFormat>
  <Paragraphs>35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</vt:lpstr>
      <vt:lpstr>Office Theme</vt:lpstr>
      <vt:lpstr>TEI19_VLANSUB  WI Status Report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User6</cp:lastModifiedBy>
  <cp:revision>1978</cp:revision>
  <dcterms:created xsi:type="dcterms:W3CDTF">2008-08-30T09:32:10Z</dcterms:created>
  <dcterms:modified xsi:type="dcterms:W3CDTF">2024-10-21T11:58:27Z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