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912" r:id="rId6"/>
    <p:sldId id="910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CCFF"/>
    <a:srgbClr val="FF3300"/>
    <a:srgbClr val="FF33CC"/>
    <a:srgbClr val="FF6699"/>
    <a:srgbClr val="FF99FF"/>
    <a:srgbClr val="62A14D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5D39BD-4E56-493D-A83E-1647B83C1221}" v="4" dt="2024-01-30T14:42:32.38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59" autoAdjust="0"/>
    <p:restoredTop sz="97097" autoAdjust="0"/>
  </p:normalViewPr>
  <p:slideViewPr>
    <p:cSldViewPr snapToGrid="0">
      <p:cViewPr varScale="1">
        <p:scale>
          <a:sx n="78" d="100"/>
          <a:sy n="78" d="100"/>
        </p:scale>
        <p:origin x="128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B95D39BD-4E56-493D-A83E-1647B83C1221}"/>
    <pc:docChg chg="undo custSel modSld modMainMaster">
      <pc:chgData name="Michael Starsinic" userId="de4e700c-740d-481a-8831-c9f0c79f23d1" providerId="ADAL" clId="{B95D39BD-4E56-493D-A83E-1647B83C1221}" dt="2024-01-30T15:01:55.848" v="549" actId="20577"/>
      <pc:docMkLst>
        <pc:docMk/>
      </pc:docMkLst>
      <pc:sldChg chg="modSp mod">
        <pc:chgData name="Michael Starsinic" userId="de4e700c-740d-481a-8831-c9f0c79f23d1" providerId="ADAL" clId="{B95D39BD-4E56-493D-A83E-1647B83C1221}" dt="2024-01-30T14:28:34.039" v="46" actId="20577"/>
        <pc:sldMkLst>
          <pc:docMk/>
          <pc:sldMk cId="0" sldId="303"/>
        </pc:sldMkLst>
        <pc:spChg chg="mod">
          <ac:chgData name="Michael Starsinic" userId="de4e700c-740d-481a-8831-c9f0c79f23d1" providerId="ADAL" clId="{B95D39BD-4E56-493D-A83E-1647B83C1221}" dt="2024-01-30T14:28:34.039" v="4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B95D39BD-4E56-493D-A83E-1647B83C1221}" dt="2024-01-30T14:27:19.139" v="14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B95D39BD-4E56-493D-A83E-1647B83C1221}" dt="2024-01-30T15:01:55.848" v="549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B95D39BD-4E56-493D-A83E-1647B83C1221}" dt="2024-01-30T14:28:46.953" v="57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B95D39BD-4E56-493D-A83E-1647B83C1221}" dt="2024-01-30T15:01:55.848" v="549" actId="20577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B95D39BD-4E56-493D-A83E-1647B83C1221}" dt="2024-01-30T14:31:03.917" v="141" actId="6549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addSp delSp modSp mod">
        <pc:chgData name="Michael Starsinic" userId="de4e700c-740d-481a-8831-c9f0c79f23d1" providerId="ADAL" clId="{B95D39BD-4E56-493D-A83E-1647B83C1221}" dt="2024-01-30T14:42:15.514" v="410" actId="20577"/>
        <pc:sldMkLst>
          <pc:docMk/>
          <pc:sldMk cId="3022763631" sldId="910"/>
        </pc:sldMkLst>
        <pc:spChg chg="add mod">
          <ac:chgData name="Michael Starsinic" userId="de4e700c-740d-481a-8831-c9f0c79f23d1" providerId="ADAL" clId="{B95D39BD-4E56-493D-A83E-1647B83C1221}" dt="2024-01-30T14:39:03.211" v="336" actId="1076"/>
          <ac:spMkLst>
            <pc:docMk/>
            <pc:sldMk cId="3022763631" sldId="910"/>
            <ac:spMk id="2" creationId="{3DFD8491-6D32-1A00-9FBF-308CC29DC0C1}"/>
          </ac:spMkLst>
        </pc:spChg>
        <pc:spChg chg="del">
          <ac:chgData name="Michael Starsinic" userId="de4e700c-740d-481a-8831-c9f0c79f23d1" providerId="ADAL" clId="{B95D39BD-4E56-493D-A83E-1647B83C1221}" dt="2024-01-30T14:38:50.741" v="334" actId="478"/>
          <ac:spMkLst>
            <pc:docMk/>
            <pc:sldMk cId="3022763631" sldId="910"/>
            <ac:spMk id="8" creationId="{38712EE2-1131-4FD1-3B0F-49C9ED843F96}"/>
          </ac:spMkLst>
        </pc:spChg>
        <pc:spChg chg="mod">
          <ac:chgData name="Michael Starsinic" userId="de4e700c-740d-481a-8831-c9f0c79f23d1" providerId="ADAL" clId="{B95D39BD-4E56-493D-A83E-1647B83C1221}" dt="2024-01-30T14:39:26.148" v="351" actId="6549"/>
          <ac:spMkLst>
            <pc:docMk/>
            <pc:sldMk cId="3022763631" sldId="910"/>
            <ac:spMk id="9" creationId="{9E4C225F-83EB-BF8F-9985-362749890189}"/>
          </ac:spMkLst>
        </pc:spChg>
        <pc:graphicFrameChg chg="mod modGraphic">
          <ac:chgData name="Michael Starsinic" userId="de4e700c-740d-481a-8831-c9f0c79f23d1" providerId="ADAL" clId="{B95D39BD-4E56-493D-A83E-1647B83C1221}" dt="2024-01-30T14:42:15.514" v="410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MasterChg chg="modSldLayout">
        <pc:chgData name="Michael Starsinic" userId="de4e700c-740d-481a-8831-c9f0c79f23d1" providerId="ADAL" clId="{B95D39BD-4E56-493D-A83E-1647B83C1221}" dt="2024-01-30T14:27:43.315" v="18" actId="6549"/>
        <pc:sldMasterMkLst>
          <pc:docMk/>
          <pc:sldMasterMk cId="0" sldId="2147483729"/>
        </pc:sldMasterMkLst>
        <pc:sldLayoutChg chg="modSp mod">
          <pc:chgData name="Michael Starsinic" userId="de4e700c-740d-481a-8831-c9f0c79f23d1" providerId="ADAL" clId="{B95D39BD-4E56-493D-A83E-1647B83C1221}" dt="2024-01-30T14:27:43.315" v="1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B95D39BD-4E56-493D-A83E-1647B83C1221}" dt="2024-01-30T14:27:43.315" v="1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10/22/2024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10/22/2024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S2-2411128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165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14 - 18 Oct </a:t>
            </a:r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2024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Hyderabad, India</a:t>
            </a:r>
            <a:endParaRPr lang="zh-CN" altLang="zh-CN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WG2#165 Hyderabad</a:t>
            </a:r>
            <a:r>
              <a:rPr lang="en-US" altLang="zh-CN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India</a:t>
            </a:r>
            <a:endParaRPr lang="en-GB" altLang="de-DE" sz="1200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5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 smtClean="0"/>
              <a:t>FS_</a:t>
            </a:r>
            <a:r>
              <a:rPr lang="en-US" altLang="zh-CN" sz="3600" b="1" kern="0" dirty="0" smtClean="0"/>
              <a:t>UPEAS_Ph2</a:t>
            </a:r>
            <a:r>
              <a:rPr lang="en-US" altLang="de-DE" sz="3600" b="1" kern="0" dirty="0" smtClean="0"/>
              <a:t> </a:t>
            </a:r>
            <a:r>
              <a:rPr lang="en-US" altLang="de-DE" sz="3600" b="1" kern="0" dirty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dirty="0"/>
              <a:t>Jinguo Zhu(ZTE)</a:t>
            </a:r>
          </a:p>
          <a:p>
            <a:pPr>
              <a:lnSpc>
                <a:spcPct val="80000"/>
              </a:lnSpc>
            </a:pPr>
            <a:r>
              <a:rPr lang="en-GB" altLang="zh-CN" sz="2000" dirty="0"/>
              <a:t>Susana </a:t>
            </a:r>
            <a:r>
              <a:rPr lang="en-GB" altLang="zh-CN" sz="2000" dirty="0" err="1"/>
              <a:t>Sabater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(Vodafone)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altLang="de-DE" sz="2800" dirty="0" smtClean="0">
                <a:solidFill>
                  <a:schemeClr val="tx1"/>
                </a:solidFill>
              </a:rPr>
              <a:t>FS_UPEAS_Ph2/UPEAS_Ph2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303213" y="1958974"/>
            <a:ext cx="8250237" cy="416423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since </a:t>
            </a:r>
            <a:r>
              <a:rPr lang="de-DE" altLang="de-DE" sz="1600" kern="0" dirty="0" smtClean="0"/>
              <a:t>SA#105:</a:t>
            </a:r>
            <a:endParaRPr lang="de-DE" altLang="de-DE" sz="16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Continue normative work at SA2#165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10 CRs are </a:t>
            </a:r>
            <a:r>
              <a:rPr lang="en-US" altLang="de-DE" sz="1200" kern="0" dirty="0" smtClean="0"/>
              <a:t>approved </a:t>
            </a:r>
            <a:r>
              <a:rPr lang="en-US" altLang="zh-CN" sz="1200" kern="0" dirty="0" smtClean="0"/>
              <a:t>and 1 CR is postponed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All key issues</a:t>
            </a:r>
            <a:r>
              <a:rPr lang="en-US" altLang="zh-CN" sz="1200" dirty="0">
                <a:cs typeface="+mn-ea"/>
              </a:rPr>
              <a:t> were </a:t>
            </a:r>
            <a:r>
              <a:rPr lang="en-US" altLang="zh-CN" sz="1200" dirty="0" smtClean="0">
                <a:cs typeface="+mn-ea"/>
              </a:rPr>
              <a:t>almost completed,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with </a:t>
            </a:r>
            <a:r>
              <a:rPr lang="en-US" altLang="zh-CN" sz="1200" dirty="0"/>
              <a:t>some open issues remaining</a:t>
            </a:r>
            <a:endParaRPr lang="en-US" altLang="zh-CN" sz="1200" dirty="0">
              <a:cs typeface="+mn-ea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 smtClean="0"/>
              <a:t>Impacts </a:t>
            </a:r>
            <a:r>
              <a:rPr lang="en-US" sz="1600" kern="0" dirty="0" smtClean="0"/>
              <a:t>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 smtClean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dirty="0" smtClean="0"/>
              <a:t>None</a:t>
            </a:r>
            <a:endParaRPr lang="de-DE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kern="0" dirty="0" smtClean="0"/>
              <a:t>Continue normative work</a:t>
            </a:r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755557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399257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xmlns="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 smtClean="0"/>
              <a:t>FS_UPEAS_Ph2 </a:t>
            </a:r>
            <a:r>
              <a:rPr lang="en-US" altLang="de-DE" sz="2800" b="1" kern="0" dirty="0"/>
              <a:t>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xmlns="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684871"/>
              </p:ext>
            </p:extLst>
          </p:nvPr>
        </p:nvGraphicFramePr>
        <p:xfrm>
          <a:off x="422359" y="1432560"/>
          <a:ext cx="8340640" cy="35532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Updates, new solutions, Evaluations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</a:t>
                      </a: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Conclusions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SA2#164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</a:t>
                      </a:r>
                      <a:r>
                        <a:rPr lang="en-US" sz="1100" kern="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Normative work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SA2#165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Oct</a:t>
                      </a:r>
                      <a:r>
                        <a:rPr lang="en-US" sz="1100" b="0" baseline="0" dirty="0" smtClean="0"/>
                        <a:t>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0.75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normative</a:t>
                      </a:r>
                      <a:r>
                        <a:rPr lang="en-US" sz="1100" kern="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work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SA2#166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baseline="0" dirty="0" smtClean="0"/>
                        <a:t>Nov</a:t>
                      </a:r>
                      <a:r>
                        <a:rPr lang="en-US" sz="1100" b="0" baseline="0" dirty="0" smtClean="0"/>
                        <a:t>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0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normative</a:t>
                      </a:r>
                      <a:r>
                        <a:rPr lang="en-US" altLang="zh-CN" sz="1100" kern="100" baseline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work</a:t>
                      </a:r>
                      <a:endParaRPr lang="en-US" altLang="zh-CN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xmlns="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514130" y="5014493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</a:t>
            </a:r>
            <a:r>
              <a:rPr lang="en-US" altLang="zh-CN" sz="1500" dirty="0" smtClean="0">
                <a:ea typeface="宋体" panose="02010600030101010101" pitchFamily="2" charset="-122"/>
              </a:rPr>
              <a:t>4.5 </a:t>
            </a:r>
            <a:r>
              <a:rPr lang="en-US" altLang="zh-CN" sz="1500" dirty="0">
                <a:ea typeface="宋体" panose="02010600030101010101" pitchFamily="2" charset="-122"/>
              </a:rPr>
              <a:t>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2888</TotalTime>
  <Words>196</Words>
  <Application>Microsoft Office PowerPoint</Application>
  <PresentationFormat>全屏显示(4:3)</PresentationFormat>
  <Paragraphs>82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ＭＳ Ｐゴシック</vt:lpstr>
      <vt:lpstr>ＭＳ Ｐゴシック</vt:lpstr>
      <vt:lpstr>宋体</vt:lpstr>
      <vt:lpstr>Arial</vt:lpstr>
      <vt:lpstr>Calibri</vt:lpstr>
      <vt:lpstr>Times New Roman</vt:lpstr>
      <vt:lpstr>Office Theme</vt:lpstr>
      <vt:lpstr>FS_UPEAS_Ph2 Status Report</vt:lpstr>
      <vt:lpstr>FS_UPEAS_Ph2/UPEAS_Ph2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ZTE2</cp:lastModifiedBy>
  <cp:revision>2025</cp:revision>
  <dcterms:created xsi:type="dcterms:W3CDTF">2008-08-30T09:32:10Z</dcterms:created>
  <dcterms:modified xsi:type="dcterms:W3CDTF">2024-10-22T12:58:20Z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