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800" r:id="rId6"/>
    <p:sldId id="796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86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10/23/2024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10/23/2024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#165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 – 18 October,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2024, Haderabad, India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S2-2411123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#165</a:t>
            </a:r>
            <a:r>
              <a:rPr lang="en-GB" altLang="de-DE" sz="1200" baseline="0" dirty="0">
                <a:solidFill>
                  <a:schemeClr val="bg1"/>
                </a:solidFill>
              </a:rPr>
              <a:t>, October, 2024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dirty="0"/>
              <a:t>Status report for 5GS Enhancement </a:t>
            </a:r>
            <a:br>
              <a:rPr lang="en-US" altLang="de-DE" b="1" dirty="0"/>
            </a:br>
            <a:r>
              <a:rPr lang="en-US" altLang="de-DE" b="1" dirty="0"/>
              <a:t>for Energy Efficiency and Energy Saving</a:t>
            </a:r>
            <a:br>
              <a:rPr lang="en-US" altLang="de-DE" b="1" dirty="0"/>
            </a:br>
            <a:r>
              <a:rPr lang="en-US" altLang="de-DE" b="1" dirty="0"/>
              <a:t>(</a:t>
            </a:r>
            <a:r>
              <a:rPr lang="en-US" altLang="de-DE" b="1" dirty="0" err="1"/>
              <a:t>EnergySys</a:t>
            </a:r>
            <a:r>
              <a:rPr lang="en-US" altLang="de-DE" b="1" dirty="0"/>
              <a:t>)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Jungshin Park (Samsung), 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+mj-lt"/>
              </a:rPr>
              <a:t>Konstantinos </a:t>
            </a:r>
            <a:r>
              <a:rPr lang="en-US" altLang="en-US" sz="2000" dirty="0" err="1">
                <a:latin typeface="+mj-lt"/>
              </a:rPr>
              <a:t>Samdanis</a:t>
            </a:r>
            <a:r>
              <a:rPr lang="en-US" altLang="en-US" sz="2000" dirty="0">
                <a:latin typeface="+mj-lt"/>
              </a:rPr>
              <a:t> (Lenovo)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SA2#165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SA2#164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The meeting started the normative work, and focused on the CRs for general descriptions of the feature in TS 23.501</a:t>
            </a:r>
            <a:endParaRPr lang="de-DE" altLang="ko-KR" sz="1600" dirty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68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(36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handled), and 7 CRs agreed, 2 CRs postponed, 1 CR noted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KI#1: 3 CRs agreed, including functional description of a new NF and arch. reference model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KI#2: 3 CRs agreed for subscription info. &amp; policy control aspects, and BDT policy negotiation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KI#3: 1 CR agreed for UP path adjustment; 1 CR postponed for NF selection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Standard method for calculation of energy consumption information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>
                <a:solidFill>
                  <a:prstClr val="black"/>
                </a:solidFill>
                <a:sym typeface="+mn-ea"/>
              </a:rPr>
              <a:t>Procedure for collection of energy consumption information (new service vs. reuse of N</a:t>
            </a:r>
            <a:r>
              <a:rPr lang="en-US" altLang="ko-KR" sz="1600" baseline="-25000" dirty="0">
                <a:solidFill>
                  <a:prstClr val="black"/>
                </a:solidFill>
                <a:sym typeface="+mn-ea"/>
              </a:rPr>
              <a:t>NWDAF</a:t>
            </a:r>
            <a:r>
              <a:rPr lang="en-US" altLang="ko-KR" sz="1600" dirty="0">
                <a:solidFill>
                  <a:prstClr val="black"/>
                </a:solidFill>
                <a:sym typeface="+mn-ea"/>
              </a:rPr>
              <a:t>)</a:t>
            </a:r>
            <a:endParaRPr lang="de-DE" altLang="ko-KR" sz="12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>
                <a:sym typeface="+mn-ea"/>
              </a:rPr>
              <a:t>SA2#166: </a:t>
            </a:r>
            <a:r>
              <a:rPr lang="en-US" altLang="ko-KR" sz="1600" dirty="0"/>
              <a:t>Continue the normative work </a:t>
            </a:r>
            <a:br>
              <a:rPr lang="en-US" altLang="ko-KR" sz="1600" dirty="0"/>
            </a:br>
            <a:endParaRPr lang="en-US" altLang="ko-KR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41574"/>
              </p:ext>
            </p:extLst>
          </p:nvPr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Normative work started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543089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503817"/>
            <a:ext cx="8340640" cy="78899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13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</a:rPr>
              <a:t>8.5 TUs (= 6.5 TU + additional 2 TUs)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4.5 TUs for Normative Work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54231"/>
              </p:ext>
            </p:extLst>
          </p:nvPr>
        </p:nvGraphicFramePr>
        <p:xfrm>
          <a:off x="422359" y="1302590"/>
          <a:ext cx="8340640" cy="41148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044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7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Meeting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Date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Planned</a:t>
                      </a:r>
                      <a:r>
                        <a:rPr lang="en-US" sz="1200" baseline="0" dirty="0"/>
                        <a:t>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Actual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Action plan</a:t>
                      </a:r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SA2#159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Oct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TR skeleton, scope, architectural assumptions, key issue</a:t>
                      </a:r>
                      <a:r>
                        <a:rPr lang="en-US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discussion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SA2#160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Nov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Continue discussion on Key Issues, </a:t>
                      </a:r>
                      <a:r>
                        <a:rPr lang="en-US" altLang="ko-KR" sz="1200" strike="sng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start solution discussion</a:t>
                      </a:r>
                      <a:endParaRPr lang="en-US" sz="1200" strike="sng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/>
                        <a:t>SA2#160AH-e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Jan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Start solution discussion, last meeting for Key Issue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/>
                        <a:t>SA2#161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Feb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Continue solution discussion, last meeting for new solution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SA2#162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Apr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/>
                        <a:t>Focus on </a:t>
                      </a:r>
                      <a:r>
                        <a:rPr lang="en-US" altLang="ko-KR" sz="1200" strike="sngStrike" dirty="0"/>
                        <a:t>solution updates,</a:t>
                      </a:r>
                      <a:r>
                        <a:rPr lang="en-US" altLang="ko-KR" sz="1200" dirty="0"/>
                        <a:t> only unhandled new solution proposals from #161, start discussion on evaluation and conclusion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SA2#163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May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Critical</a:t>
                      </a:r>
                      <a:r>
                        <a:rPr lang="en-US" sz="1200" baseline="0" dirty="0"/>
                        <a:t> solution updates only, </a:t>
                      </a:r>
                      <a:r>
                        <a:rPr lang="en-US" sz="1200" dirty="0"/>
                        <a:t>Complete study conclusion,</a:t>
                      </a:r>
                    </a:p>
                    <a:p>
                      <a:r>
                        <a:rPr lang="en-US" sz="1200" dirty="0"/>
                        <a:t>Prepare a WID proposal for normative</a:t>
                      </a:r>
                      <a:r>
                        <a:rPr lang="en-US" sz="1200" baseline="0" dirty="0"/>
                        <a:t> work based on conclusion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Complete study conclusions,</a:t>
                      </a:r>
                    </a:p>
                    <a:p>
                      <a:r>
                        <a:rPr lang="en-US" sz="1200" dirty="0"/>
                        <a:t>Submit a WID proposal to SA#105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618485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Oct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Start normative work: discuss general description for essential parts of the feature, focus on changes for TS 23.501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2763387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Nov 2024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2.5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2.5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Continue normative work: update texts for functional descriptions in TS 23.501/503, work on procedures in TS 23.502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367384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/</a:t>
            </a:r>
            <a:r>
              <a:rPr lang="en-US" altLang="de-DE" b="1" dirty="0" err="1"/>
              <a:t>EnergySys</a:t>
            </a:r>
            <a:r>
              <a:rPr lang="en-US" altLang="de-DE" b="1" dirty="0"/>
              <a:t>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64631</TotalTime>
  <Words>431</Words>
  <Application>Microsoft Office PowerPoint</Application>
  <PresentationFormat>On-screen Show (4:3)</PresentationFormat>
  <Paragraphs>93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</vt:lpstr>
      <vt:lpstr>Arial</vt:lpstr>
      <vt:lpstr>Calibri</vt:lpstr>
      <vt:lpstr>Times New Roman</vt:lpstr>
      <vt:lpstr>Office Theme</vt:lpstr>
      <vt:lpstr>Status report for 5GS Enhancement  for Energy Efficiency and Energy Saving (EnergySys)</vt:lpstr>
      <vt:lpstr>EnergySys Status after SA2#165</vt:lpstr>
      <vt:lpstr>FS_EnergySys/EnergySys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samsung</cp:lastModifiedBy>
  <cp:revision>1949</cp:revision>
  <dcterms:created xsi:type="dcterms:W3CDTF">2008-08-30T09:32:10Z</dcterms:created>
  <dcterms:modified xsi:type="dcterms:W3CDTF">2024-10-23T08:31:40Z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