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5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S2-2410463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Summary of outcome of WA#64 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from SA#105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Summary of outcome of WA#64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4682741" cy="483023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The topic of the WA was discussed in SA, but no compromise was found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A vote was therefore carried out and the result shown on the right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71% was required to confirm the WA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1968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371600"/>
            <a:ext cx="6390136" cy="423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Summary of outcome of WA#64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10822937" cy="483023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After WA confirmation: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The Energy Efficiency and Energy Saving WID was discussed and approved </a:t>
            </a:r>
            <a:r>
              <a:rPr lang="en-US" sz="2000" dirty="0"/>
              <a:t>in </a:t>
            </a:r>
            <a:r>
              <a:rPr lang="en-US" sz="2000" dirty="0" smtClean="0"/>
              <a:t>SP-241388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The Energy Efficiency and Energy Saving TR was approved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951251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83475</TotalTime>
  <Words>100</Words>
  <Application>Microsoft Office PowerPoint</Application>
  <PresentationFormat>Widescreen</PresentationFormat>
  <Paragraphs>15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outcome of WA#64  from SA#105</vt:lpstr>
      <vt:lpstr>Summary of outcome of WA#64</vt:lpstr>
      <vt:lpstr>Summary of outcome of WA#64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1010</cp:revision>
  <cp:lastPrinted>2023-08-02T08:25:48Z</cp:lastPrinted>
  <dcterms:created xsi:type="dcterms:W3CDTF">2018-05-24T11:49:12Z</dcterms:created>
  <dcterms:modified xsi:type="dcterms:W3CDTF">2024-10-04T14:05:03Z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