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6"/>
  </p:notesMasterIdLst>
  <p:handoutMasterIdLst>
    <p:handoutMasterId r:id="rId7"/>
  </p:handoutMasterIdLst>
  <p:sldIdLst>
    <p:sldId id="90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>
        <p:scale>
          <a:sx n="130" d="100"/>
          <a:sy n="130" d="100"/>
        </p:scale>
        <p:origin x="1194" y="-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01-Mar-24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01-Mar-24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WG2#161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Athens, 26 February – 01 March,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.bennett.CORP\Documents\3GPP\Meetings\2024\SA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979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422359" y="365704"/>
            <a:ext cx="5997400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>
                <a:solidFill>
                  <a:schemeClr val="tx1"/>
                </a:solidFill>
              </a:rPr>
              <a:t>Approved TEI19 items</a:t>
            </a:r>
            <a:endParaRPr 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37079"/>
              </p:ext>
            </p:extLst>
          </p:nvPr>
        </p:nvGraphicFramePr>
        <p:xfrm>
          <a:off x="633743" y="1449641"/>
          <a:ext cx="7921782" cy="43672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6293"/>
                <a:gridCol w="805758"/>
                <a:gridCol w="5205743"/>
                <a:gridCol w="1013988"/>
              </a:tblGrid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TU's estimated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14015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 dirty="0">
                          <a:effectLst/>
                          <a:hlinkClick r:id="rId3" action="ppaction://hlinkfile"/>
                        </a:rPr>
                        <a:t>S2-2403550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WID NEW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TEI19 WID on support for ProSe services in NPNs.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2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S2-2403551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WID NEW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TEI19 on enabling Multiple Location Procedure for Emergency LCS Routing 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S2-2403552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New WID on Roaming traffic offloading via home-session breakout.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0.75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14015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S2-2403506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New WID on Indirect Network Sharing 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S2-2403507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Minimize the number of Policy Associations 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S2-2403505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5GS enhancement on On-demand broadcast of GNSS assistance data 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S2-2403508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New WID on Architecture support of Roaming Value-Added Services.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1.0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S2-2403509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WID: TEI19_SLUPiR Spending Limits for UE Policies in Roaming scenario 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40554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S2-2403510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WID on enhancing NEF Parameter Provisioning procedure with static UE IP address and UP security policy 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40554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S2-2403553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New WID: Deferred 5GC-MT-LR Procedure for Periodic Location Events based </a:t>
                      </a:r>
                      <a:r>
                        <a:rPr lang="en-US" sz="1200" u="none" strike="noStrike" dirty="0" err="1">
                          <a:effectLst/>
                        </a:rPr>
                        <a:t>NRPPa</a:t>
                      </a:r>
                      <a:r>
                        <a:rPr lang="en-US" sz="1200" u="none" strike="noStrike" dirty="0">
                          <a:effectLst/>
                        </a:rPr>
                        <a:t> Periodic Measurement Reports.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S2-2403554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5GS enhancement on </a:t>
                      </a:r>
                      <a:r>
                        <a:rPr lang="en-US" sz="1200" u="none" strike="noStrike" dirty="0" err="1">
                          <a:effectLst/>
                        </a:rPr>
                        <a:t>QoS</a:t>
                      </a:r>
                      <a:r>
                        <a:rPr lang="en-US" sz="1200" u="none" strike="noStrike" dirty="0">
                          <a:effectLst/>
                        </a:rPr>
                        <a:t> monitoring enhancement 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0.5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0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</a:rPr>
                        <a:t>S2-2403555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New WID on subscription control for reference time distribution in EPS.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0.5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2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S2-2403556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New WID on providing per-subscriber VLAN instructions from UDM and DN-AAA.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0.5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272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sng" strike="noStrike">
                          <a:effectLst/>
                          <a:hlinkClick r:id="rId3" action="ppaction://hlinkfile"/>
                        </a:rPr>
                        <a:t>S2-2403557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WID NEW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Draft New WID: TEI19_TPlmnNfSel; NF discovery and selection by target PLMN.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0.5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  <a:tr h="14015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smtClean="0">
                          <a:effectLst/>
                        </a:rPr>
                        <a:t>9.25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2741</TotalTime>
  <Words>218</Words>
  <Application>Microsoft Office PowerPoint</Application>
  <PresentationFormat>On-screen Show (4:3)</PresentationFormat>
  <Paragraphs>65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Times New Roman</vt:lpstr>
      <vt:lpstr>Office Theme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1942</cp:revision>
  <dcterms:created xsi:type="dcterms:W3CDTF">2008-08-30T09:32:10Z</dcterms:created>
  <dcterms:modified xsi:type="dcterms:W3CDTF">2024-03-01T11:39:23Z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