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911" r:id="rId6"/>
    <p:sldId id="912" r:id="rId7"/>
    <p:sldId id="910" r:id="rId8"/>
    <p:sldId id="913" r:id="rId9"/>
    <p:sldId id="795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949404-5A0B-4303-9472-F187F2303099}" v="4" dt="2024-03-07T14:55:28.36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11" d="100"/>
          <a:sy n="111" d="100"/>
        </p:scale>
        <p:origin x="139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3514CD04-B04F-4D40-908E-E6E3E3BC6F93}"/>
    <pc:docChg chg="custSel modSld">
      <pc:chgData name="Michael Starsinic" userId="de4e700c-740d-481a-8831-c9f0c79f23d1" providerId="ADAL" clId="{3514CD04-B04F-4D40-908E-E6E3E3BC6F93}" dt="2024-03-07T14:19:15.536" v="27" actId="20577"/>
      <pc:docMkLst>
        <pc:docMk/>
      </pc:docMkLst>
      <pc:sldChg chg="modSp mod">
        <pc:chgData name="Michael Starsinic" userId="de4e700c-740d-481a-8831-c9f0c79f23d1" providerId="ADAL" clId="{3514CD04-B04F-4D40-908E-E6E3E3BC6F93}" dt="2024-03-07T14:19:15.536" v="27" actId="20577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3514CD04-B04F-4D40-908E-E6E3E3BC6F93}" dt="2024-03-07T14:19:15.536" v="27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3514CD04-B04F-4D40-908E-E6E3E3BC6F93}" dt="2024-03-07T14:19:05.954" v="21" actId="20577"/>
        <pc:sldMkLst>
          <pc:docMk/>
          <pc:sldMk cId="4135553890" sldId="911"/>
        </pc:sldMkLst>
        <pc:spChg chg="mod">
          <ac:chgData name="Michael Starsinic" userId="de4e700c-740d-481a-8831-c9f0c79f23d1" providerId="ADAL" clId="{3514CD04-B04F-4D40-908E-E6E3E3BC6F93}" dt="2024-03-07T14:19:05.954" v="21" actId="20577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3514CD04-B04F-4D40-908E-E6E3E3BC6F93}" dt="2024-03-07T14:18:42.876" v="13" actId="207"/>
        <pc:sldMkLst>
          <pc:docMk/>
          <pc:sldMk cId="1881255705" sldId="912"/>
        </pc:sldMkLst>
        <pc:spChg chg="mod">
          <ac:chgData name="Michael Starsinic" userId="de4e700c-740d-481a-8831-c9f0c79f23d1" providerId="ADAL" clId="{3514CD04-B04F-4D40-908E-E6E3E3BC6F93}" dt="2024-03-07T14:18:42.876" v="13" actId="207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2-01T01:29:48.212" v="552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2-01T01:29:48.212" v="552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2-01T01:29:48.212" v="552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60602F22-CDC8-4748-9473-111434767978}"/>
    <pc:docChg chg="undo custSel modSld">
      <pc:chgData name="Michael Starsinic" userId="de4e700c-740d-481a-8831-c9f0c79f23d1" providerId="ADAL" clId="{60602F22-CDC8-4748-9473-111434767978}" dt="2024-03-06T14:25:18.285" v="57" actId="6549"/>
      <pc:docMkLst>
        <pc:docMk/>
      </pc:docMkLst>
      <pc:sldChg chg="modSp mod">
        <pc:chgData name="Michael Starsinic" userId="de4e700c-740d-481a-8831-c9f0c79f23d1" providerId="ADAL" clId="{60602F22-CDC8-4748-9473-111434767978}" dt="2024-03-06T14:25:11.763" v="55" actId="6549"/>
        <pc:sldMkLst>
          <pc:docMk/>
          <pc:sldMk cId="287321685" sldId="795"/>
        </pc:sldMkLst>
        <pc:spChg chg="mod">
          <ac:chgData name="Michael Starsinic" userId="de4e700c-740d-481a-8831-c9f0c79f23d1" providerId="ADAL" clId="{60602F22-CDC8-4748-9473-111434767978}" dt="2024-03-06T14:25:11.763" v="55" actId="6549"/>
          <ac:spMkLst>
            <pc:docMk/>
            <pc:sldMk cId="287321685" sldId="795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04.803" v="22" actId="20577"/>
        <pc:sldMkLst>
          <pc:docMk/>
          <pc:sldMk cId="3022763631" sldId="910"/>
        </pc:sldMkLst>
        <pc:graphicFrameChg chg="mod modGraphic">
          <ac:chgData name="Michael Starsinic" userId="de4e700c-740d-481a-8831-c9f0c79f23d1" providerId="ADAL" clId="{60602F22-CDC8-4748-9473-111434767978}" dt="2024-03-06T14:24:04.803" v="22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60602F22-CDC8-4748-9473-111434767978}" dt="2024-03-06T14:25:18.285" v="57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60602F22-CDC8-4748-9473-111434767978}" dt="2024-03-06T14:25:18.285" v="57" actId="6549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51.636" v="51" actId="6549"/>
        <pc:sldMkLst>
          <pc:docMk/>
          <pc:sldMk cId="1881255705" sldId="912"/>
        </pc:sldMkLst>
        <pc:spChg chg="mod">
          <ac:chgData name="Michael Starsinic" userId="de4e700c-740d-481a-8831-c9f0c79f23d1" providerId="ADAL" clId="{60602F22-CDC8-4748-9473-111434767978}" dt="2024-03-06T14:24:51.636" v="51" actId="6549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4920E193-0623-4628-9683-75053F69CFDF}"/>
    <pc:docChg chg="undo redo custSel addSld delSld modSld sldOrd modMainMaster">
      <pc:chgData name="Michael Starsinic" userId="de4e700c-740d-481a-8831-c9f0c79f23d1" providerId="ADAL" clId="{4920E193-0623-4628-9683-75053F69CFDF}" dt="2024-03-04T20:27:10.888" v="949" actId="313"/>
      <pc:docMkLst>
        <pc:docMk/>
      </pc:docMkLst>
      <pc:sldChg chg="modSp mod">
        <pc:chgData name="Michael Starsinic" userId="de4e700c-740d-481a-8831-c9f0c79f23d1" providerId="ADAL" clId="{4920E193-0623-4628-9683-75053F69CFDF}" dt="2024-03-04T13:02:48.074" v="126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4920E193-0623-4628-9683-75053F69CFDF}" dt="2024-03-04T13:02:48.074" v="126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13:02:45.710" v="120" actId="20577"/>
          <ac:spMkLst>
            <pc:docMk/>
            <pc:sldMk cId="287321685" sldId="795"/>
            <ac:spMk id="6" creationId="{00000000-0000-0000-0000-000000000000}"/>
          </ac:spMkLst>
        </pc:spChg>
      </pc:sldChg>
      <pc:sldChg chg="modSp mod ord">
        <pc:chgData name="Michael Starsinic" userId="de4e700c-740d-481a-8831-c9f0c79f23d1" providerId="ADAL" clId="{4920E193-0623-4628-9683-75053F69CFDF}" dt="2024-03-04T20:27:10.888" v="949" actId="313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4920E193-0623-4628-9683-75053F69CFDF}" dt="2024-03-04T20:27:10.888" v="949" actId="313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add del mod">
        <pc:chgData name="Michael Starsinic" userId="de4e700c-740d-481a-8831-c9f0c79f23d1" providerId="ADAL" clId="{4920E193-0623-4628-9683-75053F69CFDF}" dt="2024-03-04T20:24:58.079" v="925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4920E193-0623-4628-9683-75053F69CFDF}" dt="2024-03-04T13:07:26.834" v="133" actId="6549"/>
          <ac:spMkLst>
            <pc:docMk/>
            <pc:sldMk cId="4135553890" sldId="911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24:58.079" v="925" actId="6549"/>
          <ac:spMkLst>
            <pc:docMk/>
            <pc:sldMk cId="4135553890" sldId="911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3:39.129" v="579" actId="20577"/>
          <ac:graphicFrameMkLst>
            <pc:docMk/>
            <pc:sldMk cId="4135553890" sldId="911"/>
            <ac:graphicFrameMk id="3" creationId="{43C9E521-0D75-0E66-3E4C-E45DBD127471}"/>
          </ac:graphicFrameMkLst>
        </pc:graphicFrameChg>
      </pc:sldChg>
      <pc:sldChg chg="modSp add mod">
        <pc:chgData name="Michael Starsinic" userId="de4e700c-740d-481a-8831-c9f0c79f23d1" providerId="ADAL" clId="{4920E193-0623-4628-9683-75053F69CFDF}" dt="2024-03-04T20:19:49.528" v="752" actId="20577"/>
        <pc:sldMkLst>
          <pc:docMk/>
          <pc:sldMk cId="1881255705" sldId="912"/>
        </pc:sldMkLst>
        <pc:spChg chg="mod">
          <ac:chgData name="Michael Starsinic" userId="de4e700c-740d-481a-8831-c9f0c79f23d1" providerId="ADAL" clId="{4920E193-0623-4628-9683-75053F69CFDF}" dt="2024-03-04T20:19:17.131" v="737" actId="20577"/>
          <ac:spMkLst>
            <pc:docMk/>
            <pc:sldMk cId="1881255705" sldId="912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19:49.528" v="752" actId="20577"/>
          <ac:spMkLst>
            <pc:docMk/>
            <pc:sldMk cId="1881255705" sldId="912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4:56.182" v="587" actId="20577"/>
          <ac:graphicFrameMkLst>
            <pc:docMk/>
            <pc:sldMk cId="1881255705" sldId="912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4920E193-0623-4628-9683-75053F69CFDF}" dt="2024-03-04T12:58:28.612" v="110" actId="313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4920E193-0623-4628-9683-75053F69CFDF}" dt="2024-03-04T12:58:28.612" v="110" actId="313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4920E193-0623-4628-9683-75053F69CFDF}" dt="2024-03-04T12:57:29.483" v="8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4920E193-0623-4628-9683-75053F69CFDF}" dt="2024-03-04T12:56:46.902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4920E193-0623-4628-9683-75053F69CFDF}" dt="2024-03-04T12:57:29.483" v="84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83949404-5A0B-4303-9472-F187F2303099}"/>
    <pc:docChg chg="custSel addSld delSld modSld sldOrd modMainMaster">
      <pc:chgData name="Michael Starsinic" userId="de4e700c-740d-481a-8831-c9f0c79f23d1" providerId="ADAL" clId="{83949404-5A0B-4303-9472-F187F2303099}" dt="2024-03-07T14:56:06.121" v="29" actId="20577"/>
      <pc:docMkLst>
        <pc:docMk/>
      </pc:docMkLst>
      <pc:sldChg chg="ord">
        <pc:chgData name="Michael Starsinic" userId="de4e700c-740d-481a-8831-c9f0c79f23d1" providerId="ADAL" clId="{83949404-5A0B-4303-9472-F187F2303099}" dt="2024-03-07T14:54:42.214" v="3"/>
        <pc:sldMkLst>
          <pc:docMk/>
          <pc:sldMk cId="4135553890" sldId="911"/>
        </pc:sldMkLst>
      </pc:sldChg>
      <pc:sldChg chg="add del">
        <pc:chgData name="Michael Starsinic" userId="de4e700c-740d-481a-8831-c9f0c79f23d1" providerId="ADAL" clId="{83949404-5A0B-4303-9472-F187F2303099}" dt="2024-03-07T14:55:13.972" v="5" actId="47"/>
        <pc:sldMkLst>
          <pc:docMk/>
          <pc:sldMk cId="0" sldId="913"/>
        </pc:sldMkLst>
      </pc:sldChg>
      <pc:sldChg chg="addSp delSp modSp add mod">
        <pc:chgData name="Michael Starsinic" userId="de4e700c-740d-481a-8831-c9f0c79f23d1" providerId="ADAL" clId="{83949404-5A0B-4303-9472-F187F2303099}" dt="2024-03-07T14:55:28.362" v="14" actId="478"/>
        <pc:sldMkLst>
          <pc:docMk/>
          <pc:sldMk cId="3258852479" sldId="913"/>
        </pc:sldMkLst>
        <pc:spChg chg="add del mod">
          <ac:chgData name="Michael Starsinic" userId="de4e700c-740d-481a-8831-c9f0c79f23d1" providerId="ADAL" clId="{83949404-5A0B-4303-9472-F187F2303099}" dt="2024-03-07T14:55:28.362" v="14" actId="478"/>
          <ac:spMkLst>
            <pc:docMk/>
            <pc:sldMk cId="3258852479" sldId="913"/>
            <ac:spMk id="2" creationId="{0BD6F69C-FB3D-4126-25D1-076FEC2C19F3}"/>
          </ac:spMkLst>
        </pc:spChg>
        <pc:spChg chg="del">
          <ac:chgData name="Michael Starsinic" userId="de4e700c-740d-481a-8831-c9f0c79f23d1" providerId="ADAL" clId="{83949404-5A0B-4303-9472-F187F2303099}" dt="2024-03-07T14:55:26.170" v="13" actId="478"/>
          <ac:spMkLst>
            <pc:docMk/>
            <pc:sldMk cId="3258852479" sldId="91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83949404-5A0B-4303-9472-F187F2303099}" dt="2024-03-07T14:55:21.305" v="12" actId="20577"/>
          <ac:spMkLst>
            <pc:docMk/>
            <pc:sldMk cId="3258852479" sldId="913"/>
            <ac:spMk id="9219" creationId="{00000000-0000-0000-0000-000000000000}"/>
          </ac:spMkLst>
        </pc:spChg>
      </pc:sldChg>
      <pc:sldMasterChg chg="modSp mod">
        <pc:chgData name="Michael Starsinic" userId="de4e700c-740d-481a-8831-c9f0c79f23d1" providerId="ADAL" clId="{83949404-5A0B-4303-9472-F187F2303099}" dt="2024-03-07T14:56:06.121" v="29" actId="20577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83949404-5A0B-4303-9472-F187F2303099}" dt="2024-03-07T14:56:06.121" v="29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S2-2401915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Feb. 26</a:t>
            </a:r>
            <a:r>
              <a:rPr lang="en-GB" altLang="zh-CN" sz="14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Mar. 1</a:t>
            </a:r>
            <a:r>
              <a:rPr lang="en-GB" altLang="zh-CN" sz="14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, Athens, Greece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>
                <a:solidFill>
                  <a:schemeClr val="bg1"/>
                </a:solidFill>
              </a:rPr>
              <a:t>WG2#161</a:t>
            </a:r>
            <a:r>
              <a:rPr lang="en-GB" altLang="de-DE" sz="1200" baseline="0">
                <a:solidFill>
                  <a:schemeClr val="bg1"/>
                </a:solidFill>
              </a:rPr>
              <a:t>  February 26 – March 01, </a:t>
            </a:r>
            <a:r>
              <a:rPr lang="en-GB" altLang="de-DE" sz="1200" baseline="0" dirty="0">
                <a:solidFill>
                  <a:schemeClr val="bg1"/>
                </a:solidFill>
              </a:rPr>
              <a:t>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FS_UIA_ARC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Mike Starsinic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InterDigital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 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and resolving the EN in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23.700-32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48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to SA2 #161: </a:t>
            </a:r>
            <a:r>
              <a:rPr lang="en-US" altLang="de-DE" sz="1100" dirty="0"/>
              <a:t>6 Key Issue Updates and 42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 Key Issue #4 Updates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16 New Solutions were agreed (for Key Issues #1, #2, and #3).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27 papers were not handled.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8 KI#1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KI#2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KI#3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KI#4 Solutions were not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Solution Updates, New Solutions, Partial</a:t>
            </a:r>
            <a:r>
              <a:rPr lang="en-US" altLang="ko-KR" sz="1200" kern="0" dirty="0">
                <a:solidFill>
                  <a:srgbClr val="FF0000"/>
                </a:solidFill>
              </a:rPr>
              <a:t> </a:t>
            </a:r>
            <a:r>
              <a:rPr lang="en-US" altLang="ko-KR" sz="1200" kern="0" dirty="0"/>
              <a:t>Evaluations</a:t>
            </a:r>
            <a:endParaRPr lang="en-US" altLang="ko-KR" sz="1200" strike="sngStrike" kern="0" dirty="0">
              <a:solidFill>
                <a:srgbClr val="FF0000"/>
              </a:solidFill>
            </a:endParaRP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5328760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5538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 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Terms, and Architectural Assumptions/Requirements, are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key issues to cover all 3 work tasks are agreed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16 New Solutions were agreed and document in the TR (for Key Issues #1, #2, and #3).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solutions for Key Issue #4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23.700-32 v0.2.0 is available.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Solution Updates, New Solutions, Partial Evaluations</a:t>
            </a:r>
            <a:endParaRPr lang="en-US" altLang="ko-KR" sz="1200" strike="sngStrike" kern="0" dirty="0">
              <a:solidFill>
                <a:srgbClr val="FF0000"/>
              </a:solidFill>
            </a:endParaRP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8573817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25570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FS_UIA_ARC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122173"/>
              </p:ext>
            </p:extLst>
          </p:nvPr>
        </p:nvGraphicFramePr>
        <p:xfrm>
          <a:off x="422359" y="1432560"/>
          <a:ext cx="8340640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Updates (e.g. KI#4 editor’s note),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1.75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New Solutions, </a:t>
                      </a:r>
                      <a:r>
                        <a:rPr lang="en-US" altLang="ko-KR" sz="1100" kern="0" dirty="0">
                          <a:solidFill>
                            <a:schemeClr val="tx1"/>
                          </a:solidFill>
                        </a:rPr>
                        <a:t>Partial </a:t>
                      </a: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endParaRPr lang="en-US" sz="1100" strike="sngStrike" kern="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Solution Updates (Preferably only KI#4), Conclusions</a:t>
                      </a:r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2.0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489638" y="4377678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9.5 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5.25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4.25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23.700-32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Scope, Term, and Architectural Assumptions/Requirements (6 Documents)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7 Key Issue Proposals.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Terms, and Architectural Assumptions/Requirements, and 4 key issues to cover all 3 work tasks from the SID were approved</a:t>
            </a:r>
            <a:r>
              <a:rPr lang="en-US" altLang="zh-CN" sz="1200" dirty="0">
                <a:cs typeface="+mn-ea"/>
              </a:rPr>
              <a:t>. (1 KI for WT#1, 2 KI’s for WT#2, and 1 KI for WT#3)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Address EN in KI#4 and start solution discussions.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763001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2855</TotalTime>
  <Words>747</Words>
  <Application>Microsoft Office PowerPoint</Application>
  <PresentationFormat>On-screen Show (4:3)</PresentationFormat>
  <Paragraphs>126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Office Theme</vt:lpstr>
      <vt:lpstr>FS_UIA_ARC Status Report</vt:lpstr>
      <vt:lpstr>FS_UIA_ARC Status after SA2#161</vt:lpstr>
      <vt:lpstr>FS_UIA_ARC Status at SA#103</vt:lpstr>
      <vt:lpstr>PowerPoint Presentation</vt:lpstr>
      <vt:lpstr>Backup</vt:lpstr>
      <vt:lpstr>FS_UIA_ARC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1995</cp:revision>
  <dcterms:created xsi:type="dcterms:W3CDTF">2008-08-30T09:32:10Z</dcterms:created>
  <dcterms:modified xsi:type="dcterms:W3CDTF">2024-03-07T14:56:10Z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