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1119" r:id="rId8"/>
    <p:sldId id="1120" r:id="rId9"/>
    <p:sldId id="112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8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28D6B99C-0BCD-4589-BED1-AD896F5A977A}"/>
    <pc:docChg chg="modSld">
      <pc:chgData name="Hong Cheng" userId="2d0b1172-628d-45ff-b9ab-d2d61d870e1b" providerId="ADAL" clId="{28D6B99C-0BCD-4589-BED1-AD896F5A977A}" dt="2024-03-08T17:04:59.399" v="3" actId="20577"/>
      <pc:docMkLst>
        <pc:docMk/>
      </pc:docMkLst>
      <pc:sldChg chg="modSp mod">
        <pc:chgData name="Hong Cheng" userId="2d0b1172-628d-45ff-b9ab-d2d61d870e1b" providerId="ADAL" clId="{28D6B99C-0BCD-4589-BED1-AD896F5A977A}" dt="2024-03-08T17:04:59.399" v="3" actId="20577"/>
        <pc:sldMkLst>
          <pc:docMk/>
          <pc:sldMk cId="1854674007" sldId="1122"/>
        </pc:sldMkLst>
        <pc:spChg chg="mod">
          <ac:chgData name="Hong Cheng" userId="2d0b1172-628d-45ff-b9ab-d2d61d870e1b" providerId="ADAL" clId="{28D6B99C-0BCD-4589-BED1-AD896F5A977A}" dt="2024-03-08T17:04:59.399" v="3" actId="20577"/>
          <ac:spMkLst>
            <pc:docMk/>
            <pc:sldMk cId="1854674007" sldId="1122"/>
            <ac:spMk id="5" creationId="{15D28A3F-B4FD-414F-9637-F7C89000503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February – 1 March, 2024, Athens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26 February – 1 March, 2024, Athens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79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S2-2401914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SA2#161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87868"/>
            <a:ext cx="8695692" cy="35648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 contributions agreed (including key issue updates and solution proposals).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1.0 TU used and 2.0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5 Solutions documented addressing Key Issues#1 and #2 (of the below 6 agreed KIs):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dependencies identified for Key Issue #1, #2, #3, #4, #5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4624056"/>
              </p:ext>
            </p:extLst>
          </p:nvPr>
        </p:nvGraphicFramePr>
        <p:xfrm>
          <a:off x="218574" y="1377122"/>
          <a:ext cx="8810067" cy="13107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SP-231799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(updated by S2-2401625)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FS_VMR_Ph2 status after SA2#161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(SA2#162)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new solutions for KI#3 to #6.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new solutions/solution updates for KI#1 &amp; #2 if time allows. [Sol. updates will be prioritized.]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Plan tentative LS to RAN WGs based on agreed solutions.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SA2#160-Ah-Hoc-e Jan’24: 0.5 TU (TR skeleton, Scope, Assumptions, Key Issues)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SA2#161 (Athens) Feb’24: 0.5 TU (New KIs, KI updates; New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SA2#162 (China) Apr’24: 1.0 TU (last chance for new solutions; solution updates, initial evaluations/Start coord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SA2#163 (Jeju) May’24: 1.0 TU (Solution updates; evaluations; conclusions, send TR for approval; WID approval – Send TR to RAN for review)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SA2#164 (EU) Aug’24: 0.5 TU ( Normative work, coordination with RAN – If needed, finalize remaining TR conclusions)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SA2#165 (India) Oct’24: 1.0 TU (Normative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SA2#166 (Orlando) Nov’24: 1 TU (Normative work, coordination with RAN)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80842"/>
              </p:ext>
            </p:extLst>
          </p:nvPr>
        </p:nvGraphicFramePr>
        <p:xfrm>
          <a:off x="760882" y="3424238"/>
          <a:ext cx="8188706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91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11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32539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58576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11422782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239203799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Feb.24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Apr. 24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#161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#162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 used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FS_VMR_Ph2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FS_VMR_Ph2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23.700-06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17 contributions agreed (including TR skeleton, scope, architecture assumptions and requirements, and 6 key issues).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5 solutions documented addressing KI#1 &amp; 2.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1 TU used and 2.0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SID is updated by S2-2401625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RAN impacts or dependencies identified for Key Issue #1, #2, #3, #4, #5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defRPr/>
            </a:pPr>
            <a:r>
              <a:rPr lang="en-US" sz="1200" kern="0" dirty="0"/>
              <a:t>Handle new solutions for KI#3 to #6. </a:t>
            </a:r>
          </a:p>
          <a:p>
            <a:pPr lvl="1">
              <a:defRPr/>
            </a:pPr>
            <a:r>
              <a:rPr lang="en-US" sz="1200" kern="0" dirty="0"/>
              <a:t>Handle new solutions/solution updates for KI#1 &amp; #2. </a:t>
            </a:r>
          </a:p>
          <a:p>
            <a:pPr lvl="1">
              <a:defRPr/>
            </a:pPr>
            <a:r>
              <a:rPr lang="en-US" sz="1200" kern="0" dirty="0"/>
              <a:t>Solution evaluation and conclusions, to prepare sending TR for approval.</a:t>
            </a:r>
          </a:p>
          <a:p>
            <a:pPr lvl="1">
              <a:defRPr/>
            </a:pPr>
            <a:r>
              <a:rPr lang="en-US" sz="1200" kern="0" dirty="0"/>
              <a:t>Plan LS to RAN WGs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934626"/>
              </p:ext>
            </p:extLst>
          </p:nvPr>
        </p:nvGraphicFramePr>
        <p:xfrm>
          <a:off x="401639" y="176278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1020067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Study on Vehicle Mounted Relays Phase 2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SP-231799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S2-2401625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C14F9D-3037-0803-96B8-DADB1BFBE3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405714246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SA2#160AH-E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11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and 2.5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dependencies identified for Key Issue #1, #2, #3, </a:t>
            </a:r>
            <a:r>
              <a:rPr lang="en-US" sz="1200"/>
              <a:t>#4, #5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13107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SP-231799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(updated by S2-2401625)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67400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47090</TotalTime>
  <Words>971</Words>
  <Application>Microsoft Office PowerPoint</Application>
  <PresentationFormat>On-screen Show (4:3)</PresentationFormat>
  <Paragraphs>143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FS_VMR_Ph2 Status Report</vt:lpstr>
      <vt:lpstr>FS_VMR_Ph2 status after SA2#161 (1/2)</vt:lpstr>
      <vt:lpstr>FS_VMR_Ph2 status after SA2#161 (2/2)</vt:lpstr>
      <vt:lpstr>FS_VMR_Ph2 status at SA#103</vt:lpstr>
      <vt:lpstr>Backup</vt:lpstr>
      <vt:lpstr>FS_VMR_Ph2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Cheng-rev1</cp:lastModifiedBy>
  <cp:revision>1881</cp:revision>
  <dcterms:created xsi:type="dcterms:W3CDTF">2008-08-30T09:32:10Z</dcterms:created>
  <dcterms:modified xsi:type="dcterms:W3CDTF">2024-03-08T17:05:01Z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