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8" r:id="rId6"/>
    <p:sldId id="799" r:id="rId7"/>
    <p:sldId id="90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74" d="100"/>
          <a:sy n="74" d="100"/>
        </p:scale>
        <p:origin x="1256" y="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2688" y="5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3/7/2024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E1920B-6863-3EF2-C679-DD605D7A603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>
            <a:extLst>
              <a:ext uri="{FF2B5EF4-FFF2-40B4-BE49-F238E27FC236}">
                <a16:creationId xmlns:a16="http://schemas.microsoft.com/office/drawing/2014/main" id="{86A9359F-6BDA-AFA7-C88F-CD467173E1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Header Placeholder 3">
            <a:extLst>
              <a:ext uri="{FF2B5EF4-FFF2-40B4-BE49-F238E27FC236}">
                <a16:creationId xmlns:a16="http://schemas.microsoft.com/office/drawing/2014/main" id="{270C8DEE-1F44-03AB-751D-1DBC576F33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84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prstGeom prst="rect">
            <a:avLst/>
          </a:prstGeo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Feb. 26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Mar. 1</a:t>
            </a:r>
            <a:r>
              <a:rPr lang="en-US" altLang="zh-CN" sz="1200" b="1" kern="1200" baseline="300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st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Athens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Greece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S2-2401911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037FF7CD-C2EB-4C86-9F7B-AB6554535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870" y="1210806"/>
            <a:ext cx="6827838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AAA5B1F-6AF8-60EE-A2FC-75FF59993DF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FBCA2D-CEF8-F3F4-BA38-A4F4D265C20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D33B501-03BA-7802-AB32-D26EE9AA41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3600" b="1" dirty="0"/>
              <a:t>Rel-19 FS_eEDGE_5GC_Ph3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>
                <a:latin typeface="Arial" panose="020B0604020202020204" pitchFamily="34" charset="0"/>
              </a:rPr>
              <a:t>Intel (Rapporteur)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for SA2#161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10891887"/>
              </p:ext>
            </p:extLst>
          </p:nvPr>
        </p:nvGraphicFramePr>
        <p:xfrm>
          <a:off x="218574" y="132686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12134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290439"/>
            <a:ext cx="8695692" cy="3523765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31 papers were received including 1 key issue update paper, 6 papers were not handled due to lack of session time. The progress is on track of the work plan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24 papers were approved in total: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paper on key issue update;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7 solution papers for key issue #1;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Solution papers for key issue #2;</a:t>
            </a:r>
          </a:p>
          <a:p>
            <a:pPr lvl="2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7 solution papers for key issue #3.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Contentious issue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kern="0" dirty="0">
                <a:cs typeface="Arial" panose="020B0604020202020204" pitchFamily="34" charset="0"/>
              </a:rPr>
              <a:t>Plan for SA2#162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Process the unhanded papers at SA2#161, new </a:t>
            </a:r>
            <a:r>
              <a:rPr lang="en-US" altLang="zh-CN" sz="1400" kern="0"/>
              <a:t>solution papers </a:t>
            </a:r>
            <a:r>
              <a:rPr lang="en-US" altLang="zh-CN" sz="1400" kern="0" dirty="0"/>
              <a:t>and solution update papers.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Kick off the early evaluation and conclusion for some stable key issues if possible.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5784142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FS_eEDGE_5GC_Ph3 status </a:t>
            </a:r>
            <a:r>
              <a:rPr lang="en-US" altLang="zh-CN" sz="2800" b="1" dirty="0"/>
              <a:t>report to SA#103</a:t>
            </a:r>
            <a:endParaRPr lang="en-US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7079898"/>
              </p:ext>
            </p:extLst>
          </p:nvPr>
        </p:nvGraphicFramePr>
        <p:xfrm>
          <a:off x="218574" y="1231977"/>
          <a:ext cx="8810067" cy="85354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3241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7488">
                <a:tc>
                  <a:txBody>
                    <a:bodyPr/>
                    <a:lstStyle/>
                    <a:p>
                      <a:r>
                        <a:rPr kumimoji="0" lang="en-US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FS_eEDGE_5GC_Ph3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r" hangingPunct="0"/>
                      <a:r>
                        <a:rPr kumimoji="0" lang="en-GB" sz="1400" b="1" i="0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Enhancement of support for Edge Computing in 5G Core network - Phase 3 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 2024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SP-231796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6CAC2C7E-4797-455F-9BBE-B77D764B1624}"/>
              </a:ext>
            </a:extLst>
          </p:cNvPr>
          <p:cNvSpPr txBox="1">
            <a:spLocks/>
          </p:cNvSpPr>
          <p:nvPr/>
        </p:nvSpPr>
        <p:spPr>
          <a:xfrm>
            <a:off x="218574" y="2085523"/>
            <a:ext cx="8695692" cy="454387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At SA2#160-AHE: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26 papers were received including TR skeleton and scope from the Rapporteur, 9 papers were not handled due to TU budget/quota limitation.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7 papers were approved in total: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paper for TR skeleton and 1 paper for scope were approved.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1 paper for Architecture assumption and 1 paper for Architecture requirements were approved.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 Key Issues papers were approved, each of them is corresponding to a Work Task in the SA approved SID.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At SA2#161: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31 papers were received including 1 key issue update paper, 6 papers were not handled due to no lack of session time.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24 papers were approved in total: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1 paper on key issue update;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7 solution papers for key issue #1;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9 Solution papers for key issue #2;</a:t>
            </a:r>
          </a:p>
          <a:p>
            <a:pPr lvl="3">
              <a:spcBef>
                <a:spcPts val="0"/>
              </a:spcBef>
              <a:spcAft>
                <a:spcPts val="0"/>
              </a:spcAft>
              <a:buFont typeface="Symbol" panose="05050102010706020507" pitchFamily="18" charset="2"/>
              <a:buChar char=""/>
            </a:pPr>
            <a:r>
              <a:rPr lang="en-US" altLang="zh-CN" sz="1400" kern="0" dirty="0"/>
              <a:t>7 solution papers for key issue #3.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Contentious issue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None.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b="1" kern="0" dirty="0"/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2000" kern="0" dirty="0"/>
          </a:p>
        </p:txBody>
      </p:sp>
    </p:spTree>
    <p:extLst>
      <p:ext uri="{BB962C8B-B14F-4D97-AF65-F5344CB8AC3E}">
        <p14:creationId xmlns:p14="http://schemas.microsoft.com/office/powerpoint/2010/main" val="287202612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 dirty="0"/>
              <a:t>Total 7.5 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4.5 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3 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 dirty="0"/>
              <a:t>FS_eEDGE_5GC_Ph3 Work plan per meeting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5054356"/>
              </p:ext>
            </p:extLst>
          </p:nvPr>
        </p:nvGraphicFramePr>
        <p:xfrm>
          <a:off x="294758" y="1414272"/>
          <a:ext cx="8669318" cy="244798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8615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TR, Skeleton, TR Scope, Key Issues, Arch Assumptions 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solutions, solution update, evaluation if possible, conclusion if possible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Evaluation, conclusion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4.5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dcc30912-d230-4cc2-b11f-bb5ca2a6b6f5"/>
    <ds:schemaRef ds:uri="http://schemas.microsoft.com/office/infopath/2007/PartnerControls"/>
    <ds:schemaRef ds:uri="09cef1fd-e61b-4dbf-b745-21988b13f978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44452</TotalTime>
  <Words>465</Words>
  <Application>Microsoft Office PowerPoint</Application>
  <PresentationFormat>On-screen Show (4:3)</PresentationFormat>
  <Paragraphs>83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 </vt:lpstr>
      <vt:lpstr>Arial</vt:lpstr>
      <vt:lpstr>Calibri</vt:lpstr>
      <vt:lpstr>Symbol</vt:lpstr>
      <vt:lpstr>Times New Roman</vt:lpstr>
      <vt:lpstr>Office Theme</vt:lpstr>
      <vt:lpstr>Rel-19 FS_eEDGE_5GC_Ph3 Status Report</vt:lpstr>
      <vt:lpstr>FS_eEDGE_5GC_Ph3 status report for SA2#161</vt:lpstr>
      <vt:lpstr>FS_eEDGE_5GC_Ph3 status report to SA#103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Intel_Rapporteur</cp:lastModifiedBy>
  <cp:revision>1924</cp:revision>
  <dcterms:created xsi:type="dcterms:W3CDTF">2008-08-30T09:32:10Z</dcterms:created>
  <dcterms:modified xsi:type="dcterms:W3CDTF">2024-03-07T04:29:22Z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