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6"/>
  </p:notesMasterIdLst>
  <p:handoutMasterIdLst>
    <p:handoutMasterId r:id="rId17"/>
  </p:handoutMasterIdLst>
  <p:sldIdLst>
    <p:sldId id="303" r:id="rId5"/>
    <p:sldId id="792" r:id="rId6"/>
    <p:sldId id="941" r:id="rId7"/>
    <p:sldId id="940" r:id="rId8"/>
    <p:sldId id="939" r:id="rId9"/>
    <p:sldId id="938" r:id="rId10"/>
    <p:sldId id="937" r:id="rId11"/>
    <p:sldId id="936" r:id="rId12"/>
    <p:sldId id="790" r:id="rId13"/>
    <p:sldId id="791" r:id="rId14"/>
    <p:sldId id="789" r:id="rId1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55" d="100"/>
          <a:sy n="55" d="100"/>
        </p:scale>
        <p:origin x="54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940" y="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3/8/2024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3/8/2024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#161</a:t>
            </a:r>
          </a:p>
          <a:p>
            <a:r>
              <a:rPr lang="de-DE" altLang="ko-KR" sz="1200" b="1" kern="1200" baseline="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26 Feb – 1 Mar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2024, Athens, Greece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S2-2401892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37FF7CD-C2EB-4C86-9F7B-AB6554535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870" y="1210806"/>
            <a:ext cx="6827838" cy="1143000"/>
          </a:xfrm>
        </p:spPr>
        <p:txBody>
          <a:bodyPr/>
          <a:lstStyle>
            <a:lvl1pPr>
              <a:defRPr lang="en-US" b="0" i="0" smtClean="0"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WG2#161,</a:t>
            </a:r>
            <a:r>
              <a:rPr lang="en-GB" altLang="de-DE" sz="1200" baseline="0" dirty="0">
                <a:solidFill>
                  <a:schemeClr val="bg1"/>
                </a:solidFill>
              </a:rPr>
              <a:t> 26 Feb – 1 Mar, 2024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22208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MPS_WLAN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>Robert Streijl</a:t>
            </a:r>
          </a:p>
          <a:p>
            <a:pPr>
              <a:lnSpc>
                <a:spcPct val="80000"/>
              </a:lnSpc>
            </a:pPr>
            <a:r>
              <a:rPr lang="en-US" altLang="en-US" sz="1800" dirty="0" err="1"/>
              <a:t>Peraton</a:t>
            </a:r>
            <a:r>
              <a:rPr lang="en-US" altLang="en-US" sz="1800" dirty="0"/>
              <a:t> Labs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SA2#154-e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MPS_WLAN was not on the agenda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Yes, for 5GS.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Continue to discuss in next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3258494672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SA2#153-e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6099384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2 Discussion Papers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8 CRs –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Yes, for 5GS.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Continue to discuss in next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SA2#161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9172095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>
                <a:latin typeface="+mj-lt"/>
              </a:rPr>
              <a:t>2 CRs and Reply LS to CT1 on Non-Allowed area clarifications related to MPS </a:t>
            </a:r>
            <a:r>
              <a:rPr lang="en-US" sz="1400">
                <a:latin typeface="+mj-lt"/>
              </a:rPr>
              <a:t>were approved.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en-US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N/A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Maintenance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122220638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SA2#160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MPS_WLAN was not on the agenda.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en-US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N/A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Maintenance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CT1 liaison focusing on regulatory prioritized services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108050067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SA2#159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Two CRs were Postponed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en-US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N/A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Maintenance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CT1 liaison focusing on regulatory prioritized services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395390969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SA2#158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MPS_WLAN was not on the agenda.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en-US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N/A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Maintenance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CT1 liaison focusing on regulatory prioritized services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271948783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SA2#157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2 CRs submitted related to incoming CT1 liaison (not handled)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1 outgoing liaison to </a:t>
            </a:r>
            <a:r>
              <a:rPr lang="en-US" sz="1400"/>
              <a:t>CT1 approved</a:t>
            </a:r>
            <a:endParaRPr lang="en-US" sz="1400" dirty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en-US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N/A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Maintenance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Continue handling of CT1 liaison focusing on regulatory prioritized services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957825176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SA2#156-e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-&gt; 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4 CRs submitted, and agreed (with changes)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N/A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Handle CT1 </a:t>
            </a:r>
            <a:r>
              <a:rPr lang="en-GB" sz="1400" dirty="0"/>
              <a:t>LS on Handling of the Allowed PDU session status IE in Non-allowed service area in SA2#157.</a:t>
            </a:r>
            <a:endParaRPr lang="en-US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209427592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SA2#155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MPS_WLAN was not on the agenda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For 5GS (</a:t>
            </a:r>
            <a:r>
              <a:rPr lang="en-US" altLang="zh-CN" sz="1400" kern="0" dirty="0" err="1"/>
              <a:t>tbd</a:t>
            </a:r>
            <a:r>
              <a:rPr lang="en-US" altLang="zh-CN" sz="1400" kern="0" dirty="0"/>
              <a:t>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Continue to discuss in next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297951079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SA2#154AH-e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7853854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4 CRs submitted, and agreed (with changes)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1 Discussion Paper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Yes, for 5GS (</a:t>
            </a:r>
            <a:r>
              <a:rPr lang="en-US" altLang="zh-CN" sz="1400" kern="0" dirty="0" err="1"/>
              <a:t>tbd</a:t>
            </a:r>
            <a:r>
              <a:rPr lang="en-US" altLang="zh-CN" sz="1400" kern="0" dirty="0"/>
              <a:t>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Continue to discuss in next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342972633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openxmlformats.org/package/2006/metadata/core-properties"/>
    <ds:schemaRef ds:uri="http://purl.org/dc/terms/"/>
    <ds:schemaRef ds:uri="http://purl.org/dc/elements/1.1/"/>
    <ds:schemaRef ds:uri="09cef1fd-e61b-4dbf-b745-21988b13f978"/>
    <ds:schemaRef ds:uri="http://schemas.microsoft.com/office/infopath/2007/PartnerControls"/>
    <ds:schemaRef ds:uri="http://schemas.microsoft.com/office/2006/documentManagement/types"/>
    <ds:schemaRef ds:uri="http://purl.org/dc/dcmitype/"/>
    <ds:schemaRef ds:uri="dcc30912-d230-4cc2-b11f-bb5ca2a6b6f5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43538</TotalTime>
  <Words>654</Words>
  <Application>Microsoft Office PowerPoint</Application>
  <PresentationFormat>On-screen Show (4:3)</PresentationFormat>
  <Paragraphs>227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맑은 고딕</vt:lpstr>
      <vt:lpstr>宋体</vt:lpstr>
      <vt:lpstr>Arial</vt:lpstr>
      <vt:lpstr>Arial </vt:lpstr>
      <vt:lpstr>Calibri</vt:lpstr>
      <vt:lpstr>Times New Roman</vt:lpstr>
      <vt:lpstr>Office Theme</vt:lpstr>
      <vt:lpstr>MPS_WLAN Status Report</vt:lpstr>
      <vt:lpstr>MPS_WLAN after SA2#161</vt:lpstr>
      <vt:lpstr>MPS_WLAN after SA2#160</vt:lpstr>
      <vt:lpstr>MPS_WLAN after SA2#159</vt:lpstr>
      <vt:lpstr>MPS_WLAN after SA2#158</vt:lpstr>
      <vt:lpstr>MPS_WLAN after SA2#157</vt:lpstr>
      <vt:lpstr>MPS_WLAN after SA2#156-e</vt:lpstr>
      <vt:lpstr>MPS_WLAN after SA2#155</vt:lpstr>
      <vt:lpstr>MPS_WLAN after SA2#154AH-e</vt:lpstr>
      <vt:lpstr>MPS_WLAN after SA2#154-e</vt:lpstr>
      <vt:lpstr>MPS_WLAN after SA2#153-e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plrcs</cp:lastModifiedBy>
  <cp:revision>1941</cp:revision>
  <dcterms:created xsi:type="dcterms:W3CDTF">2008-08-30T09:32:10Z</dcterms:created>
  <dcterms:modified xsi:type="dcterms:W3CDTF">2024-03-08T17:43:52Z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