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95" r:id="rId6"/>
    <p:sldId id="796" r:id="rId7"/>
    <p:sldId id="797" r:id="rId8"/>
    <p:sldId id="798" r:id="rId9"/>
    <p:sldId id="80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8DF25E-8D98-40A2-BF7E-421A41B04385}" v="2" dt="2024-03-07T15:55:43.6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8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B68DF25E-8D98-40A2-BF7E-421A41B04385}"/>
    <pc:docChg chg="custSel addSld delSld modSld">
      <pc:chgData name="Hong Cheng" userId="2d0b1172-628d-45ff-b9ab-d2d61d870e1b" providerId="ADAL" clId="{B68DF25E-8D98-40A2-BF7E-421A41B04385}" dt="2024-03-07T16:00:33.672" v="78" actId="20577"/>
      <pc:docMkLst>
        <pc:docMk/>
      </pc:docMkLst>
      <pc:sldChg chg="modSp mod">
        <pc:chgData name="Hong Cheng" userId="2d0b1172-628d-45ff-b9ab-d2d61d870e1b" providerId="ADAL" clId="{B68DF25E-8D98-40A2-BF7E-421A41B04385}" dt="2024-03-07T15:59:50.036" v="38" actId="20577"/>
        <pc:sldMkLst>
          <pc:docMk/>
          <pc:sldMk cId="1200233846" sldId="795"/>
        </pc:sldMkLst>
        <pc:spChg chg="mod">
          <ac:chgData name="Hong Cheng" userId="2d0b1172-628d-45ff-b9ab-d2d61d870e1b" providerId="ADAL" clId="{B68DF25E-8D98-40A2-BF7E-421A41B04385}" dt="2024-03-07T15:59:50.036" v="38" actId="20577"/>
          <ac:spMkLst>
            <pc:docMk/>
            <pc:sldMk cId="1200233846" sldId="795"/>
            <ac:spMk id="5" creationId="{15D28A3F-B4FD-414F-9637-F7C890005039}"/>
          </ac:spMkLst>
        </pc:spChg>
      </pc:sldChg>
      <pc:sldChg chg="modSp mod">
        <pc:chgData name="Hong Cheng" userId="2d0b1172-628d-45ff-b9ab-d2d61d870e1b" providerId="ADAL" clId="{B68DF25E-8D98-40A2-BF7E-421A41B04385}" dt="2024-03-07T15:56:44.843" v="36" actId="403"/>
        <pc:sldMkLst>
          <pc:docMk/>
          <pc:sldMk cId="2816755337" sldId="797"/>
        </pc:sldMkLst>
        <pc:spChg chg="mod">
          <ac:chgData name="Hong Cheng" userId="2d0b1172-628d-45ff-b9ab-d2d61d870e1b" providerId="ADAL" clId="{B68DF25E-8D98-40A2-BF7E-421A41B04385}" dt="2024-03-07T15:56:44.843" v="36" actId="403"/>
          <ac:spMkLst>
            <pc:docMk/>
            <pc:sldMk cId="2816755337" sldId="797"/>
            <ac:spMk id="5" creationId="{88DB0DF5-3773-4C51-A7A1-AB98B0519144}"/>
          </ac:spMkLst>
        </pc:spChg>
      </pc:sldChg>
      <pc:sldChg chg="addSp delSp modSp new mod modClrScheme chgLayout">
        <pc:chgData name="Hong Cheng" userId="2d0b1172-628d-45ff-b9ab-d2d61d870e1b" providerId="ADAL" clId="{B68DF25E-8D98-40A2-BF7E-421A41B04385}" dt="2024-03-07T15:55:24.746" v="11" actId="114"/>
        <pc:sldMkLst>
          <pc:docMk/>
          <pc:sldMk cId="4157167795" sldId="798"/>
        </pc:sldMkLst>
        <pc:spChg chg="del mod ord">
          <ac:chgData name="Hong Cheng" userId="2d0b1172-628d-45ff-b9ab-d2d61d870e1b" providerId="ADAL" clId="{B68DF25E-8D98-40A2-BF7E-421A41B04385}" dt="2024-03-07T15:54:44.386" v="2" actId="700"/>
          <ac:spMkLst>
            <pc:docMk/>
            <pc:sldMk cId="4157167795" sldId="798"/>
            <ac:spMk id="2" creationId="{65FB69DB-1425-535A-73C9-693925B9EA70}"/>
          </ac:spMkLst>
        </pc:spChg>
        <pc:spChg chg="del mod ord">
          <ac:chgData name="Hong Cheng" userId="2d0b1172-628d-45ff-b9ab-d2d61d870e1b" providerId="ADAL" clId="{B68DF25E-8D98-40A2-BF7E-421A41B04385}" dt="2024-03-07T15:54:44.386" v="2" actId="700"/>
          <ac:spMkLst>
            <pc:docMk/>
            <pc:sldMk cId="4157167795" sldId="798"/>
            <ac:spMk id="3" creationId="{6C736FDE-09A8-4010-3E4B-2FB0C357FB4A}"/>
          </ac:spMkLst>
        </pc:spChg>
        <pc:spChg chg="add mod ord">
          <ac:chgData name="Hong Cheng" userId="2d0b1172-628d-45ff-b9ab-d2d61d870e1b" providerId="ADAL" clId="{B68DF25E-8D98-40A2-BF7E-421A41B04385}" dt="2024-03-07T15:55:24.746" v="11" actId="114"/>
          <ac:spMkLst>
            <pc:docMk/>
            <pc:sldMk cId="4157167795" sldId="798"/>
            <ac:spMk id="4" creationId="{9DED83B2-98B3-2028-54F6-0B7FDB0DA1E5}"/>
          </ac:spMkLst>
        </pc:spChg>
        <pc:spChg chg="add del mod ord">
          <ac:chgData name="Hong Cheng" userId="2d0b1172-628d-45ff-b9ab-d2d61d870e1b" providerId="ADAL" clId="{B68DF25E-8D98-40A2-BF7E-421A41B04385}" dt="2024-03-07T15:55:16.667" v="9" actId="478"/>
          <ac:spMkLst>
            <pc:docMk/>
            <pc:sldMk cId="4157167795" sldId="798"/>
            <ac:spMk id="5" creationId="{50FD1470-B367-1358-0754-62124DED32C3}"/>
          </ac:spMkLst>
        </pc:spChg>
      </pc:sldChg>
      <pc:sldChg chg="new del">
        <pc:chgData name="Hong Cheng" userId="2d0b1172-628d-45ff-b9ab-d2d61d870e1b" providerId="ADAL" clId="{B68DF25E-8D98-40A2-BF7E-421A41B04385}" dt="2024-03-07T15:55:45.218" v="13" actId="47"/>
        <pc:sldMkLst>
          <pc:docMk/>
          <pc:sldMk cId="103086485" sldId="799"/>
        </pc:sldMkLst>
      </pc:sldChg>
      <pc:sldChg chg="modSp add mod">
        <pc:chgData name="Hong Cheng" userId="2d0b1172-628d-45ff-b9ab-d2d61d870e1b" providerId="ADAL" clId="{B68DF25E-8D98-40A2-BF7E-421A41B04385}" dt="2024-03-07T16:00:33.672" v="78" actId="20577"/>
        <pc:sldMkLst>
          <pc:docMk/>
          <pc:sldMk cId="3658778108" sldId="800"/>
        </pc:sldMkLst>
        <pc:spChg chg="mod">
          <ac:chgData name="Hong Cheng" userId="2d0b1172-628d-45ff-b9ab-d2d61d870e1b" providerId="ADAL" clId="{B68DF25E-8D98-40A2-BF7E-421A41B04385}" dt="2024-03-07T15:56:12.037" v="33" actId="20577"/>
          <ac:spMkLst>
            <pc:docMk/>
            <pc:sldMk cId="3658778108" sldId="800"/>
            <ac:spMk id="2" creationId="{E6ED52C4-5430-4D56-8D2A-947A8B15DB3C}"/>
          </ac:spMkLst>
        </pc:spChg>
        <pc:spChg chg="mod">
          <ac:chgData name="Hong Cheng" userId="2d0b1172-628d-45ff-b9ab-d2d61d870e1b" providerId="ADAL" clId="{B68DF25E-8D98-40A2-BF7E-421A41B04385}" dt="2024-03-07T16:00:33.672" v="78" actId="20577"/>
          <ac:spMkLst>
            <pc:docMk/>
            <pc:sldMk cId="3658778108" sldId="800"/>
            <ac:spMk id="5" creationId="{15D28A3F-B4FD-414F-9637-F7C89000503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26 February – 1 March, 2024, Athens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WG2#161, </a:t>
            </a:r>
            <a:r>
              <a:rPr lang="en-US" altLang="de-DE" sz="1200" dirty="0">
                <a:solidFill>
                  <a:schemeClr val="bg1"/>
                </a:solidFill>
              </a:rPr>
              <a:t>26 February – 1 March, 2024, Athens 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Vehicle Mounted Relays (VMR) 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S2-2401890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SA2#161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Updated mobile IAB indication description based on RAN2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Updated mobile IAB-DU's TAC provisioning description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Updated indication to AMF regarding MBSR connection release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Aligned procedures for MBSR mobility without PDU session with RAN3 design.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Reply LS to RAN3 regarding the mobile IAB in S2-2403712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7 CRs were agreed. 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844903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SA2#161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1" y="1388394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(SA2#162)</a:t>
            </a:r>
            <a:r>
              <a:rPr lang="de-DE" sz="1800" dirty="0"/>
              <a:t>: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Address the "additional information" EN for MBSR authorization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492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zh-CN" sz="3200" b="1" dirty="0"/>
              <a:t>VMR </a:t>
            </a:r>
            <a:r>
              <a:rPr lang="en-US" altLang="de-DE" b="1" dirty="0"/>
              <a:t>status at SA#103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3035375"/>
            <a:ext cx="8733881" cy="32347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Updated mobile IAB indication description based on RAN2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Updated mobile IAB-DU's TAC provisioning description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Updated indication to AMF regarding MBSR connection release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Aligned procedures for MBSR mobility without PDU session with RAN3 design.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cs typeface="+mn-cs"/>
              </a:rPr>
              <a:t>8 CRs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Reply LS to RAN3 regarding the mobile IAB in S2-2403712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Maintenance based on inputs from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Address the "additional information" EN for MBSR authorization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05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2BD033E-E5DA-4171-8B71-C2F129698C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704174"/>
              </p:ext>
            </p:extLst>
          </p:nvPr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75533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ED83B2-98B3-2028-54F6-0B7FDB0DA1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i="1" dirty="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415716779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SA2#160AH-E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307340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Updated mobile IAB indication description based on RAN2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Updated mobile IAB-DU's TAC provisioning description based on RAN3 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Updated indication to AMF regarding MBSR connection release based on RAN3 LS.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1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Handled incoming </a:t>
            </a:r>
            <a:r>
              <a:rPr lang="en-US" sz="1400"/>
              <a:t>LS from RAN2 and RAN3.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  <a:endParaRPr lang="en-US" altLang="zh-CN" sz="1400" b="1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Normative work progress: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6 CRs were agreed. 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/>
        </p:nvGraphicFramePr>
        <p:xfrm>
          <a:off x="218574" y="1377122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Nov,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SP-230105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006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87781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51832</TotalTime>
  <Words>408</Words>
  <Application>Microsoft Office PowerPoint</Application>
  <PresentationFormat>On-screen Show (4:3)</PresentationFormat>
  <Paragraphs>98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Vehicle Mounted Relays (VMR)  Status Report </vt:lpstr>
      <vt:lpstr>VMR status after SA2#161 (1/2)</vt:lpstr>
      <vt:lpstr>VMR status after SA2#161 (2/2)</vt:lpstr>
      <vt:lpstr>VMR status at SA#103</vt:lpstr>
      <vt:lpstr>Backup</vt:lpstr>
      <vt:lpstr>VMR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Qulacomm-Hong Cheng-rev1</cp:lastModifiedBy>
  <cp:revision>1938</cp:revision>
  <dcterms:created xsi:type="dcterms:W3CDTF">2008-08-30T09:32:10Z</dcterms:created>
  <dcterms:modified xsi:type="dcterms:W3CDTF">2024-03-07T16:00:34Z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