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8"/>
  </p:notesMasterIdLst>
  <p:handoutMasterIdLst>
    <p:handoutMasterId r:id="rId9"/>
  </p:handoutMasterIdLst>
  <p:sldIdLst>
    <p:sldId id="303" r:id="rId5"/>
    <p:sldId id="795" r:id="rId6"/>
    <p:sldId id="967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99FF"/>
    <a:srgbClr val="D9D9D9"/>
    <a:srgbClr val="FFCCFF"/>
    <a:srgbClr val="FF3300"/>
    <a:srgbClr val="FF33CC"/>
    <a:srgbClr val="FF6699"/>
    <a:srgbClr val="62A14D"/>
    <a:srgbClr val="000000"/>
    <a:srgbClr val="C6D254"/>
    <a:srgbClr val="B1D25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540" autoAdjust="0"/>
    <p:restoredTop sz="97097" autoAdjust="0"/>
  </p:normalViewPr>
  <p:slideViewPr>
    <p:cSldViewPr snapToGrid="0">
      <p:cViewPr varScale="1">
        <p:scale>
          <a:sx n="131" d="100"/>
          <a:sy n="131" d="100"/>
        </p:scale>
        <p:origin x="810" y="12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8" d="100"/>
          <a:sy n="78" d="100"/>
        </p:scale>
        <p:origin x="4062" y="90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3/8/2024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3/8/2024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S2-2401888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#161</a:t>
            </a:r>
          </a:p>
          <a:p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Athens, GREECE, 26 February 26 – 1st March 2024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WG2#161</a:t>
            </a:r>
            <a:r>
              <a:rPr lang="en-GB" altLang="de-DE" sz="1200" baseline="0" dirty="0">
                <a:solidFill>
                  <a:schemeClr val="bg1"/>
                </a:solidFill>
              </a:rPr>
              <a:t>  26 February – 1st March 2024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2024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sz="4000" b="1" i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de-DE" sz="3600" b="1" kern="0" dirty="0"/>
              <a:t>Edge_Ph2 status 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388788" y="4006360"/>
            <a:ext cx="6553255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2000" b="1" dirty="0"/>
            </a:br>
            <a:r>
              <a:rPr lang="fr-FR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Patrice Hédé (Huawei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>
              <a:lnSpc>
                <a:spcPct val="80000"/>
              </a:lnSpc>
            </a:pPr>
            <a:r>
              <a:rPr lang="en-US" altLang="en-US" sz="2000" dirty="0"/>
              <a:t>(Rapporteur)</a:t>
            </a:r>
            <a:endParaRPr lang="en-GB" alt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Edge ph2 status after SA2#161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31689" y="1983579"/>
            <a:ext cx="8810067" cy="4341593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1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SA2#160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/>
              <a:t>A number of corrections were submitted: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/>
              <a:t>KI#1: 20 CRs approved on 23.548, 23.501, 23.502 (15 CR in SA2#160ah-e + 7 CRs in SA2#161, including revisions of 2 approved CRs from SA2#160ah-e)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/>
              <a:t>KI#4: 3 CRs approved on 23.501, 23.548 (3 CRs from SA2#161)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/>
              <a:t>KI#7: 1 CR approved on 23.548 (1 CR from SA2#161)</a:t>
            </a:r>
          </a:p>
          <a:p>
            <a:pPr marL="457200" lvl="1" indent="-457200">
              <a:spcBef>
                <a:spcPts val="0"/>
              </a:spcBef>
              <a:spcAft>
                <a:spcPts val="1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100"/>
              </a:spcAft>
            </a:pPr>
            <a:r>
              <a:rPr lang="de-DE" altLang="ko-KR" sz="16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de-DE" altLang="ko-KR" sz="1400" kern="0" dirty="0"/>
              <a:t>None</a:t>
            </a:r>
            <a:endParaRPr lang="de-DE" altLang="ko-KR" sz="1100" kern="0" dirty="0"/>
          </a:p>
          <a:p>
            <a:pPr>
              <a:spcBef>
                <a:spcPts val="0"/>
              </a:spcBef>
              <a:spcAft>
                <a:spcPts val="1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100"/>
              </a:spcAft>
              <a:defRPr/>
            </a:pPr>
            <a:r>
              <a:rPr lang="en-US" sz="1400" dirty="0"/>
              <a:t>Handle any remaining corrections as part of regular maintenance</a:t>
            </a:r>
            <a:r>
              <a:rPr lang="en-US" altLang="ko-KR" sz="1400" kern="0" dirty="0"/>
              <a:t>.</a:t>
            </a:r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278842029"/>
              </p:ext>
            </p:extLst>
          </p:nvPr>
        </p:nvGraphicFramePr>
        <p:xfrm>
          <a:off x="348566" y="1285283"/>
          <a:ext cx="8266044" cy="6982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Edge_Ph2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Edge computing phase 2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June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 dirty="0"/>
                        <a:t>SP-230366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32168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3" y="289786"/>
            <a:ext cx="7291602" cy="632637"/>
          </a:xfrm>
        </p:spPr>
        <p:txBody>
          <a:bodyPr/>
          <a:lstStyle/>
          <a:p>
            <a:pPr algn="l"/>
            <a:r>
              <a:rPr lang="en-US" altLang="de-DE" b="1" dirty="0"/>
              <a:t>Edge ph2 status at SA#103</a:t>
            </a:r>
            <a:endParaRPr lang="en-US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231689" y="1983579"/>
            <a:ext cx="8810067" cy="4341593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1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since SA#102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/>
              <a:t>A number of corrections were submitted: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/>
              <a:t>KI#1: 20 CRs approved on 23.548, 23.501, 23.502 (15 CR in SA2#160ah-e + 7 CRs in SA2#161, including revisions of 2 approved CRs from SA2#160ah-e)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/>
              <a:t>KI#4: 3 CRs approved on 23.501, 23.548 (3 CRs from SA2#161)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400" dirty="0"/>
              <a:t>KI#7: 1 CR approved on 23.548 (1 CR from SA2#161)</a:t>
            </a:r>
          </a:p>
          <a:p>
            <a:pPr marL="457200" lvl="1" indent="-457200">
              <a:spcBef>
                <a:spcPts val="0"/>
              </a:spcBef>
              <a:spcAft>
                <a:spcPts val="100"/>
              </a:spcAft>
              <a:buBlip>
                <a:blip r:embed="rId2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  <a:endParaRPr lang="en-US" altLang="de-DE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100"/>
              </a:spcAft>
            </a:pPr>
            <a:r>
              <a:rPr lang="de-DE" altLang="ko-KR" sz="1600" b="1" kern="0" dirty="0"/>
              <a:t>Contentious issues</a:t>
            </a:r>
          </a:p>
          <a:p>
            <a:pPr lvl="1">
              <a:spcBef>
                <a:spcPts val="0"/>
              </a:spcBef>
              <a:spcAft>
                <a:spcPts val="100"/>
              </a:spcAft>
            </a:pPr>
            <a:r>
              <a:rPr lang="de-DE" altLang="ko-KR" sz="1400" kern="0" dirty="0"/>
              <a:t>None</a:t>
            </a:r>
            <a:endParaRPr lang="de-DE" altLang="ko-KR" sz="1100" kern="0" dirty="0"/>
          </a:p>
          <a:p>
            <a:pPr>
              <a:spcBef>
                <a:spcPts val="0"/>
              </a:spcBef>
              <a:spcAft>
                <a:spcPts val="100"/>
              </a:spcAft>
            </a:pPr>
            <a:r>
              <a:rPr lang="de-DE" altLang="ko-KR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100"/>
              </a:spcAft>
              <a:defRPr/>
            </a:pPr>
            <a:r>
              <a:rPr lang="en-US" sz="1400" dirty="0"/>
              <a:t>Handle any remaining corrections as part of regular maintenance</a:t>
            </a:r>
            <a:r>
              <a:rPr lang="en-US" altLang="ko-KR" sz="1400" kern="0" dirty="0"/>
              <a:t>.</a:t>
            </a:r>
          </a:p>
        </p:txBody>
      </p:sp>
      <p:graphicFrame>
        <p:nvGraphicFramePr>
          <p:cNvPr id="3" name="Content Placeholder 8">
            <a:extLst>
              <a:ext uri="{FF2B5EF4-FFF2-40B4-BE49-F238E27FC236}">
                <a16:creationId xmlns:a16="http://schemas.microsoft.com/office/drawing/2014/main" id="{43C9E521-0D75-0E66-3E4C-E45DBD127471}"/>
              </a:ext>
            </a:extLst>
          </p:cNvPr>
          <p:cNvGraphicFramePr>
            <a:graphicFrameLocks/>
          </p:cNvGraphicFramePr>
          <p:nvPr>
            <p:extLst/>
          </p:nvPr>
        </p:nvGraphicFramePr>
        <p:xfrm>
          <a:off x="348566" y="1285283"/>
          <a:ext cx="8266044" cy="69829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4613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33269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0315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344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4060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25059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Edge_Ph2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dirty="0"/>
                        <a:t>Edge computing phase 2</a:t>
                      </a: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kern="1200" dirty="0">
                          <a:solidFill>
                            <a:schemeClr val="bg1"/>
                          </a:solidFill>
                          <a:latin typeface="+mn-lt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200" b="1" dirty="0"/>
                        <a:t>June 2023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altLang="ko-KR" sz="1200" b="1" dirty="0"/>
                        <a:t>SP-230366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7769599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82E10A3-DB35-414F-83C1-BF5FB8647349}">
  <ds:schemaRefs>
    <ds:schemaRef ds:uri="http://purl.org/dc/elements/1.1/"/>
    <ds:schemaRef ds:uri="http://schemas.microsoft.com/office/infopath/2007/PartnerControls"/>
    <ds:schemaRef ds:uri="http://schemas.microsoft.com/office/2006/documentManagement/types"/>
    <ds:schemaRef ds:uri="http://www.w3.org/XML/1998/namespace"/>
    <ds:schemaRef ds:uri="http://purl.org/dc/terms/"/>
    <ds:schemaRef ds:uri="http://purl.org/dc/dcmitype/"/>
    <ds:schemaRef ds:uri="http://schemas.openxmlformats.org/package/2006/metadata/core-properties"/>
    <ds:schemaRef ds:uri="09cef1fd-e61b-4dbf-b745-21988b13f978"/>
    <ds:schemaRef ds:uri="dcc30912-d230-4cc2-b11f-bb5ca2a6b6f5"/>
    <ds:schemaRef ds:uri="http://schemas.microsoft.com/office/2006/metadata/properties"/>
  </ds:schemaRefs>
</ds:datastoreItem>
</file>

<file path=customXml/itemProps2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2979</TotalTime>
  <Words>268</Words>
  <Application>Microsoft Office PowerPoint</Application>
  <PresentationFormat>On-screen Show (4:3)</PresentationFormat>
  <Paragraphs>48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9" baseType="lpstr">
      <vt:lpstr>맑은 고딕</vt:lpstr>
      <vt:lpstr>宋体</vt:lpstr>
      <vt:lpstr>Arial</vt:lpstr>
      <vt:lpstr>Calibri</vt:lpstr>
      <vt:lpstr>Times New Roman</vt:lpstr>
      <vt:lpstr>Office Theme</vt:lpstr>
      <vt:lpstr> Edge_Ph2 status report</vt:lpstr>
      <vt:lpstr>Edge ph2 status after SA2#161</vt:lpstr>
      <vt:lpstr>Edge ph2 status at SA#103</vt:lpstr>
    </vt:vector>
  </TitlesOfParts>
  <Company>Huawei Technologies France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Edge ph2 status report</dc:title>
  <dc:creator>Patrice Hédé</dc:creator>
  <cp:keywords/>
  <dc:description/>
  <cp:lastModifiedBy>Patrice Hédé</cp:lastModifiedBy>
  <cp:revision>2077</cp:revision>
  <dcterms:created xsi:type="dcterms:W3CDTF">2008-08-30T09:32:10Z</dcterms:created>
  <dcterms:modified xsi:type="dcterms:W3CDTF">2024-03-08T10:13:43Z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2c7635f8-94c0-4125-af53-3ffb066031e5</vt:lpwstr>
  </property>
  <property fmtid="{D5CDD505-2E9C-101B-9397-08002B2CF9AE}" pid="3" name="CTP_TimeStamp">
    <vt:lpwstr>2020-01-29 20:41:49Z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ContentTypeId">
    <vt:lpwstr>0x0101003A08C6E7E0CB5C40B3C0F55B9E8294C3</vt:lpwstr>
  </property>
  <property fmtid="{D5CDD505-2E9C-101B-9397-08002B2CF9AE}" pid="9" name="MSIP_Label_cf20372f-9ab3-4551-9149-9f9b12e2c27e_Enabled">
    <vt:lpwstr>true</vt:lpwstr>
  </property>
  <property fmtid="{D5CDD505-2E9C-101B-9397-08002B2CF9AE}" pid="10" name="MSIP_Label_cf20372f-9ab3-4551-9149-9f9b12e2c27e_SetDate">
    <vt:lpwstr>2023-09-04T08:35:13Z</vt:lpwstr>
  </property>
  <property fmtid="{D5CDD505-2E9C-101B-9397-08002B2CF9AE}" pid="11" name="MSIP_Label_cf20372f-9ab3-4551-9149-9f9b12e2c27e_Method">
    <vt:lpwstr>Privileged</vt:lpwstr>
  </property>
  <property fmtid="{D5CDD505-2E9C-101B-9397-08002B2CF9AE}" pid="12" name="MSIP_Label_cf20372f-9ab3-4551-9149-9f9b12e2c27e_Name">
    <vt:lpwstr>DIS OPEN</vt:lpwstr>
  </property>
  <property fmtid="{D5CDD505-2E9C-101B-9397-08002B2CF9AE}" pid="13" name="MSIP_Label_cf20372f-9ab3-4551-9149-9f9b12e2c27e_SiteId">
    <vt:lpwstr>6e603289-5e46-4e26-ac7c-03a85420a9a5</vt:lpwstr>
  </property>
  <property fmtid="{D5CDD505-2E9C-101B-9397-08002B2CF9AE}" pid="14" name="MSIP_Label_cf20372f-9ab3-4551-9149-9f9b12e2c27e_ActionId">
    <vt:lpwstr>6ff34d0e-ee55-4bcf-b7be-adf1b7050f61</vt:lpwstr>
  </property>
  <property fmtid="{D5CDD505-2E9C-101B-9397-08002B2CF9AE}" pid="15" name="MSIP_Label_cf20372f-9ab3-4551-9149-9f9b12e2c27e_ContentBits">
    <vt:lpwstr>0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1709892387</vt:lpwstr>
  </property>
</Properties>
</file>