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303" r:id="rId3"/>
    <p:sldId id="798" r:id="rId5"/>
    <p:sldId id="799" r:id="rId6"/>
    <p:sldId id="80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4" d="100"/>
          <a:sy n="74" d="100"/>
        </p:scale>
        <p:origin x="1256" y="56"/>
      </p:cViewPr>
      <p:guideLst>
        <p:guide orient="horz" pos="2160"/>
        <p:guide pos="28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8" y="52"/>
      </p:cViewPr>
      <p:guideLst>
        <p:guide orient="horz" pos="3127"/>
        <p:guide pos="21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3GPP TSG SA WG2 Meeting #161</a:t>
            </a:r>
            <a:endParaRPr lang="de-DE" altLang="ko-KR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Feb. 26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 – Mar.1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st</a:t>
            </a:r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 2024, Athens, Greece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S2-24018</a:t>
            </a:r>
            <a:r>
              <a:rPr lang="en-US" altLang="de-DE" sz="1400" b="1" dirty="0">
                <a:effectLst/>
              </a:rPr>
              <a:t>85</a:t>
            </a:r>
            <a:endParaRPr lang="en-US" altLang="de-DE" sz="1400" b="1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Rel-18 </a:t>
            </a:r>
            <a:r>
              <a:rPr lang="en-US" altLang="de-DE" sz="3600" b="1" dirty="0" err="1"/>
              <a:t>XRM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China Mobile, Tencent 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XRM</a:t>
            </a:r>
            <a:r>
              <a:rPr lang="en-US" altLang="de-DE" sz="2800" b="1" dirty="0"/>
              <a:t> status </a:t>
            </a:r>
            <a:r>
              <a:rPr lang="en-US" altLang="zh-CN" sz="2800" b="1" dirty="0"/>
              <a:t>report for SA2#160-AHE</a:t>
            </a:r>
            <a:endParaRPr lang="en-US" dirty="0"/>
          </a:p>
        </p:txBody>
      </p:sp>
      <p:graphicFrame>
        <p:nvGraphicFramePr>
          <p:cNvPr id="7" name="Content Placeholder 8"/>
          <p:cNvGraphicFramePr/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i="0">
                          <a:solidFill>
                            <a:schemeClr val="bg1"/>
                          </a:solidFill>
                        </a:rPr>
                        <a:t>June, 2023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6" name="Content Placeholder 7"/>
          <p:cNvSpPr txBox="1"/>
          <p:nvPr/>
        </p:nvSpPr>
        <p:spPr>
          <a:xfrm>
            <a:off x="218574" y="2290439"/>
            <a:ext cx="8695692" cy="41362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1800" b="1" kern="0" dirty="0"/>
              <a:t>General</a:t>
            </a:r>
            <a:r>
              <a:rPr lang="en-US" altLang="de-DE" sz="1800" b="1" kern="0" dirty="0"/>
              <a:t>: </a:t>
            </a:r>
            <a:r>
              <a:rPr lang="en-US" altLang="de-DE" sz="1600" b="1" kern="0" dirty="0"/>
              <a:t>At SA2#160-AHE, 64 papers were submitted, 20 CRs and 3 LSs OUT were approved. </a:t>
            </a:r>
            <a:endParaRPr lang="en-US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kern="0" dirty="0"/>
              <a:t>General correction</a:t>
            </a:r>
            <a:endParaRPr lang="en-US" altLang="de-DE" sz="1400" b="1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>
                <a:sym typeface="+mn-ea"/>
              </a:rPr>
              <a:t>5 papers were submitted. 1 CR for general correction was approved.</a:t>
            </a:r>
            <a:endParaRPr lang="en-US" altLang="zh-CN" sz="12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/>
              <a:t>1 LS from RAN3 for information was postpond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kern="0" dirty="0"/>
              <a:t>KI#1&amp;2(Multi-Modality service)</a:t>
            </a:r>
            <a:endParaRPr lang="en-US" altLang="de-DE" sz="1400" b="1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>
                <a:sym typeface="+mn-ea"/>
              </a:rPr>
              <a:t>6 papers were submitted. No approved.</a:t>
            </a:r>
            <a:endParaRPr lang="en-US" altLang="zh-CN" sz="12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KI#</a:t>
            </a:r>
            <a:r>
              <a:rPr lang="en-US" altLang="de-DE" sz="1400" b="1" kern="0" dirty="0"/>
              <a:t>3(Information Exposure</a:t>
            </a:r>
            <a:r>
              <a:rPr lang="de-DE" altLang="de-DE" sz="1400" b="1" kern="0" dirty="0"/>
              <a:t>):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13 papers were submitted. 6 CRs were approved. 1 LS reply to CT4 was approved. 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KI#</a:t>
            </a:r>
            <a:r>
              <a:rPr lang="en-US" altLang="de-DE" sz="1400" b="1" kern="0" dirty="0"/>
              <a:t>4&amp;5</a:t>
            </a:r>
            <a:r>
              <a:rPr lang="de-DE" altLang="de-DE" sz="1400" b="1" kern="0" dirty="0">
                <a:sym typeface="Wingdings" panose="05000000000000000000" pitchFamily="2" charset="2"/>
              </a:rPr>
              <a:t>(</a:t>
            </a:r>
            <a:r>
              <a:rPr lang="en-US" altLang="de-DE" sz="1400" b="1" kern="0" dirty="0">
                <a:sym typeface="Wingdings" panose="05000000000000000000" pitchFamily="2" charset="2"/>
              </a:rPr>
              <a:t>PDU Set Handling</a:t>
            </a:r>
            <a:r>
              <a:rPr lang="de-DE" altLang="de-DE" sz="1400" b="1" kern="0" dirty="0">
                <a:sym typeface="Wingdings" panose="05000000000000000000" pitchFamily="2" charset="2"/>
              </a:rPr>
              <a:t>):</a:t>
            </a:r>
            <a:r>
              <a:rPr lang="de-DE" altLang="de-DE" sz="1400" b="1" kern="0" dirty="0"/>
              <a:t>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31 papers were submitted. 5 CRs were approved. 2 LSs reply to SA4 and RAN2/CT1 were approved.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kern="0" dirty="0"/>
              <a:t>KI#6(RT Latency):</a:t>
            </a:r>
            <a:endParaRPr lang="en-US" altLang="de-DE" sz="1400" b="1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>
                <a:sym typeface="+mn-ea"/>
              </a:rPr>
              <a:t>No.</a:t>
            </a: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KI#</a:t>
            </a:r>
            <a:r>
              <a:rPr lang="en-US" altLang="de-DE" sz="1400" b="1" kern="0" dirty="0"/>
              <a:t>7</a:t>
            </a:r>
            <a:r>
              <a:rPr lang="de-DE" altLang="de-DE" sz="1400" b="1" kern="0" dirty="0"/>
              <a:t>(</a:t>
            </a:r>
            <a:r>
              <a:rPr lang="en-US" altLang="de-DE" sz="1400" b="1" kern="0" dirty="0"/>
              <a:t>Packety Delay Variation</a:t>
            </a:r>
            <a:r>
              <a:rPr lang="de-DE" altLang="de-DE" sz="1400" b="1" kern="0" dirty="0"/>
              <a:t>):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was submitted. 1 CRs was approved.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KI#8(Power Saving):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8 </a:t>
            </a:r>
            <a:r>
              <a:rPr lang="en-US" altLang="zh-CN" sz="1200" kern="0" dirty="0">
                <a:sym typeface="+mn-ea"/>
              </a:rPr>
              <a:t>papers were submitted. 7 CRs were approved. </a:t>
            </a:r>
            <a:endParaRPr lang="en-US" altLang="zh-CN" sz="1200" kern="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lang="en-US" altLang="zh-CN" sz="1400" b="1" kern="0" dirty="0">
                <a:cs typeface="+mn-cs"/>
              </a:rPr>
              <a:t>Contentious issue:</a:t>
            </a:r>
            <a:endParaRPr lang="en-US" altLang="zh-CN" sz="1400" b="1" kern="0" dirty="0">
              <a:cs typeface="+mn-cs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200" kern="0" dirty="0"/>
              <a:t>None</a:t>
            </a:r>
            <a:endParaRPr lang="en-US" altLang="zh-CN" sz="1200" kern="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XRM</a:t>
            </a:r>
            <a:r>
              <a:rPr lang="en-US" altLang="de-DE" sz="2800" b="1" dirty="0"/>
              <a:t> status </a:t>
            </a:r>
            <a:r>
              <a:rPr lang="en-US" altLang="zh-CN" sz="2800" b="1" dirty="0"/>
              <a:t>report for SA2#161</a:t>
            </a:r>
            <a:endParaRPr lang="en-US" dirty="0"/>
          </a:p>
        </p:txBody>
      </p:sp>
      <p:graphicFrame>
        <p:nvGraphicFramePr>
          <p:cNvPr id="7" name="Content Placeholder 8"/>
          <p:cNvGraphicFramePr/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i="0">
                          <a:solidFill>
                            <a:schemeClr val="bg1"/>
                          </a:solidFill>
                        </a:rPr>
                        <a:t>June, 2023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6" name="Content Placeholder 7"/>
          <p:cNvSpPr txBox="1"/>
          <p:nvPr/>
        </p:nvSpPr>
        <p:spPr>
          <a:xfrm>
            <a:off x="218574" y="2281549"/>
            <a:ext cx="8695692" cy="41362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1400" b="1" kern="0" dirty="0">
                <a:sym typeface="+mn-ea"/>
              </a:rPr>
              <a:t>General</a:t>
            </a:r>
            <a:r>
              <a:rPr lang="en-US" altLang="de-DE" sz="1400" b="1" kern="0" dirty="0">
                <a:sym typeface="+mn-ea"/>
              </a:rPr>
              <a:t>: At SA2#161, 32 papers were submitted, 17 CRs were approved. </a:t>
            </a:r>
            <a:endParaRPr lang="en-US" altLang="de-DE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kern="0" dirty="0">
                <a:sym typeface="+mn-ea"/>
              </a:rPr>
              <a:t>KI#1&amp;2(Multi-Modality service)</a:t>
            </a:r>
            <a:endParaRPr lang="en-US" altLang="de-DE" sz="1400" b="1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400" kern="0" dirty="0">
                <a:sym typeface="+mn-ea"/>
              </a:rPr>
              <a:t>3 papers were submitted. No approved.</a:t>
            </a:r>
            <a:endParaRPr lang="en-US" altLang="zh-CN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>
                <a:sym typeface="+mn-ea"/>
              </a:rPr>
              <a:t>KI#</a:t>
            </a:r>
            <a:r>
              <a:rPr lang="en-US" altLang="de-DE" sz="1400" b="1" kern="0" dirty="0">
                <a:sym typeface="+mn-ea"/>
              </a:rPr>
              <a:t>3(Information Exposure</a:t>
            </a:r>
            <a:r>
              <a:rPr lang="de-DE" altLang="de-DE" sz="1400" b="1" kern="0" dirty="0">
                <a:sym typeface="+mn-ea"/>
              </a:rPr>
              <a:t>):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>
                <a:sym typeface="+mn-ea"/>
              </a:rPr>
              <a:t>12 papers were submitted. 7 CRs were approved.  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>
                <a:sym typeface="+mn-ea"/>
              </a:rPr>
              <a:t>KI#</a:t>
            </a:r>
            <a:r>
              <a:rPr lang="en-US" altLang="de-DE" sz="1400" b="1" kern="0" dirty="0">
                <a:sym typeface="+mn-ea"/>
              </a:rPr>
              <a:t>4&amp;5</a:t>
            </a:r>
            <a:r>
              <a:rPr lang="de-DE" altLang="de-DE" sz="1400" b="1" kern="0" dirty="0">
                <a:sym typeface="Wingdings" panose="05000000000000000000" pitchFamily="2" charset="2"/>
              </a:rPr>
              <a:t>(</a:t>
            </a:r>
            <a:r>
              <a:rPr lang="en-US" altLang="de-DE" sz="1400" b="1" kern="0" dirty="0">
                <a:sym typeface="Wingdings" panose="05000000000000000000" pitchFamily="2" charset="2"/>
              </a:rPr>
              <a:t>PDU Set Handling</a:t>
            </a:r>
            <a:r>
              <a:rPr lang="de-DE" altLang="de-DE" sz="1400" b="1" kern="0" dirty="0">
                <a:sym typeface="Wingdings" panose="05000000000000000000" pitchFamily="2" charset="2"/>
              </a:rPr>
              <a:t>):</a:t>
            </a:r>
            <a:r>
              <a:rPr lang="de-DE" altLang="de-DE" sz="1400" b="1" kern="0" dirty="0">
                <a:sym typeface="+mn-ea"/>
              </a:rPr>
              <a:t>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>
                <a:sym typeface="+mn-ea"/>
              </a:rPr>
              <a:t>16 papers were submitted. 10 CRs were approved. 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kern="0" dirty="0">
                <a:sym typeface="+mn-ea"/>
              </a:rPr>
              <a:t>KI#6(RT Latency):</a:t>
            </a:r>
            <a:endParaRPr lang="en-US" altLang="de-DE" sz="1400" b="1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400" kern="0" dirty="0">
                <a:sym typeface="+mn-ea"/>
              </a:rPr>
              <a:t>No.</a:t>
            </a: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>
                <a:sym typeface="+mn-ea"/>
              </a:rPr>
              <a:t>KI#</a:t>
            </a:r>
            <a:r>
              <a:rPr lang="en-US" altLang="de-DE" sz="1400" b="1" kern="0" dirty="0">
                <a:sym typeface="+mn-ea"/>
              </a:rPr>
              <a:t>7</a:t>
            </a:r>
            <a:r>
              <a:rPr lang="de-DE" altLang="de-DE" sz="1400" b="1" kern="0" dirty="0">
                <a:sym typeface="+mn-ea"/>
              </a:rPr>
              <a:t>(</a:t>
            </a:r>
            <a:r>
              <a:rPr lang="en-US" altLang="de-DE" sz="1400" b="1" kern="0" dirty="0">
                <a:sym typeface="+mn-ea"/>
              </a:rPr>
              <a:t>Packety Delay Variation</a:t>
            </a:r>
            <a:r>
              <a:rPr lang="de-DE" altLang="de-DE" sz="1400" b="1" kern="0" dirty="0">
                <a:sym typeface="+mn-ea"/>
              </a:rPr>
              <a:t>):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>
                <a:sym typeface="+mn-ea"/>
              </a:rPr>
              <a:t>No.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sym typeface="+mn-ea"/>
              </a:rPr>
              <a:t>KI#8(Power Saving):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>
                <a:sym typeface="+mn-ea"/>
              </a:rPr>
              <a:t>1 </a:t>
            </a:r>
            <a:r>
              <a:rPr lang="en-US" altLang="zh-CN" sz="1400" kern="0" dirty="0">
                <a:sym typeface="+mn-ea"/>
              </a:rPr>
              <a:t>paper was submitted. No approved. </a:t>
            </a:r>
            <a:endParaRPr lang="en-US" altLang="zh-CN" sz="1400" kern="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lang="en-US" altLang="zh-CN" sz="1400" b="1" kern="0" dirty="0">
                <a:sym typeface="+mn-ea"/>
              </a:rPr>
              <a:t>Contentious issue:</a:t>
            </a:r>
            <a:endParaRPr lang="en-US" altLang="zh-CN" sz="1400" b="1" kern="0" dirty="0">
              <a:cs typeface="+mn-cs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400" kern="0" dirty="0">
                <a:sym typeface="+mn-ea"/>
              </a:rPr>
              <a:t>None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Plan for SA2#162: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maintenance CRs.</a:t>
            </a:r>
            <a:endParaRPr lang="en-US" altLang="zh-CN" sz="1400" kern="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XRM</a:t>
            </a:r>
            <a:r>
              <a:rPr lang="en-US" altLang="de-DE" sz="2800" b="1" dirty="0"/>
              <a:t> status </a:t>
            </a:r>
            <a:r>
              <a:rPr lang="en-US" altLang="zh-CN" sz="2800" b="1" dirty="0"/>
              <a:t>report for SA#103</a:t>
            </a:r>
            <a:endParaRPr lang="en-US" dirty="0"/>
          </a:p>
        </p:txBody>
      </p:sp>
      <p:graphicFrame>
        <p:nvGraphicFramePr>
          <p:cNvPr id="7" name="Content Placeholder 8"/>
          <p:cNvGraphicFramePr/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i="0">
                          <a:solidFill>
                            <a:schemeClr val="bg1"/>
                          </a:solidFill>
                        </a:rPr>
                        <a:t>June, 2023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6" name="Content Placeholder 7"/>
          <p:cNvSpPr txBox="1"/>
          <p:nvPr/>
        </p:nvSpPr>
        <p:spPr>
          <a:xfrm>
            <a:off x="218574" y="2290439"/>
            <a:ext cx="8695692" cy="41362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 33 CRs and </a:t>
            </a:r>
            <a:r>
              <a:rPr lang="en-US" altLang="de-DE" sz="1400" kern="0" dirty="0">
                <a:sym typeface="+mn-ea"/>
              </a:rPr>
              <a:t>3 LSs OUT were approved</a:t>
            </a:r>
            <a:endParaRPr lang="en-US" altLang="de-DE" sz="1400" b="1" kern="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lang="de-DE" altLang="de-DE" sz="1600" b="1" kern="0" dirty="0">
                <a:cs typeface="+mn-cs"/>
              </a:rPr>
              <a:t>Contentious issue:</a:t>
            </a:r>
            <a:endParaRPr lang="de-DE" alt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None.</a:t>
            </a:r>
            <a:endParaRPr lang="en-US" altLang="de-DE" sz="1400" kern="0" dirty="0"/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lang="de-DE" altLang="de-DE" sz="1600" b="1" kern="0" dirty="0">
                <a:cs typeface="+mn-cs"/>
                <a:sym typeface="+mn-ea"/>
              </a:rPr>
              <a:t>Plan for SA2#162:</a:t>
            </a:r>
            <a:endParaRPr lang="de-DE" altLang="de-DE" sz="1600" b="1" kern="0" dirty="0">
              <a:cs typeface="+mn-cs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400" kern="0" dirty="0">
                <a:sym typeface="+mn-ea"/>
              </a:rPr>
              <a:t>Process the </a:t>
            </a:r>
            <a:r>
              <a:rPr lang="en-US" altLang="zh-CN" sz="1400" kern="0" dirty="0">
                <a:sym typeface="+mn-ea"/>
              </a:rPr>
              <a:t>maintenance </a:t>
            </a:r>
            <a:r>
              <a:rPr lang="en-US" altLang="de-DE" sz="1400" kern="0" dirty="0">
                <a:sym typeface="+mn-ea"/>
              </a:rPr>
              <a:t>CRs.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b="1" kern="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1774</Words>
  <Application>WPS 演示</Application>
  <PresentationFormat>On-screen Show (4:3)</PresentationFormat>
  <Paragraphs>118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Arial</vt:lpstr>
      <vt:lpstr>Times New Roman</vt:lpstr>
      <vt:lpstr>微软雅黑</vt:lpstr>
      <vt:lpstr>Arial Unicode MS</vt:lpstr>
      <vt:lpstr>Office Theme</vt:lpstr>
      <vt:lpstr>Rel-18 XRM Status Report</vt:lpstr>
      <vt:lpstr>XRM status report for SA2#160-AHE</vt:lpstr>
      <vt:lpstr>XRM status report for SA2#161</vt:lpstr>
      <vt:lpstr>XRM status report for SA#103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cmcc1</cp:lastModifiedBy>
  <cp:revision>1968</cp:revision>
  <dcterms:created xsi:type="dcterms:W3CDTF">2008-08-30T09:32:00Z</dcterms:created>
  <dcterms:modified xsi:type="dcterms:W3CDTF">2024-03-07T07:32:14Z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ICV">
    <vt:lpwstr>4D1BCF4D8D014E98841C9A3CC0A6C2AE</vt:lpwstr>
  </property>
  <property fmtid="{D5CDD505-2E9C-101B-9397-08002B2CF9AE}" pid="14" name="KSOProductBuildVer">
    <vt:lpwstr>2052-11.8.2.11483</vt:lpwstr>
  </property>
</Properties>
</file>