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6"/>
  </p:notesMasterIdLst>
  <p:handoutMasterIdLst>
    <p:handoutMasterId r:id="rId7"/>
  </p:handoutMasterIdLst>
  <p:sldIdLst>
    <p:sldId id="90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94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23-Oct-23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23-Oct-23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</a:t>
            </a:r>
            <a:r>
              <a:rPr lang="en-GB" altLang="de-DE" sz="1200" baseline="0" dirty="0">
                <a:solidFill>
                  <a:schemeClr val="bg1"/>
                </a:solidFill>
              </a:rPr>
              <a:t>  Xiamen, 9-13 September,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135880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 smtClean="0"/>
              <a:t>&lt;Additional </a:t>
            </a:r>
            <a:r>
              <a:rPr lang="en-US" altLang="zh-CN" sz="2000" kern="0" dirty="0" smtClean="0"/>
              <a:t>Comments&gt;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&lt;SI/WI title&gt;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625994"/>
              </p:ext>
            </p:extLst>
          </p:nvPr>
        </p:nvGraphicFramePr>
        <p:xfrm>
          <a:off x="422359" y="1564640"/>
          <a:ext cx="8340640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3040"/>
                <a:gridCol w="960120"/>
                <a:gridCol w="883920"/>
                <a:gridCol w="762000"/>
                <a:gridCol w="48615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Meeting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Date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Planned</a:t>
                      </a:r>
                      <a:r>
                        <a:rPr lang="en-US" sz="1400" b="1" baseline="0" dirty="0" smtClean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Actual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Action plan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SA2#159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Oct 2023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 skeleton, scope, architectural assumptions, key issue</a:t>
                      </a:r>
                      <a:r>
                        <a:rPr lang="en-US" sz="1400" baseline="0" dirty="0" smtClean="0"/>
                        <a:t> discussion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SA2#160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Nov 2023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key issues, start solutions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</a:t>
                      </a:r>
                      <a:r>
                        <a:rPr lang="en-US" sz="1400" b="0" baseline="0" dirty="0" smtClean="0"/>
                        <a:t> E-</a:t>
                      </a:r>
                      <a:r>
                        <a:rPr lang="en-US" sz="1400" b="0" dirty="0" smtClean="0"/>
                        <a:t>AH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Jan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Solutions discussions, no further new solutions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SA2#161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Feb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Start evaluation  and conclusion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SA2#162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Apr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evaluations, continue conclusion</a:t>
                      </a:r>
                      <a:r>
                        <a:rPr lang="en-US" sz="1400" baseline="0" dirty="0" smtClean="0"/>
                        <a:t>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May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conclusions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21680" y="4310380"/>
            <a:ext cx="2438880" cy="10312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000" kern="0" dirty="0" smtClean="0"/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kern="0" dirty="0" smtClean="0">
                <a:solidFill>
                  <a:schemeClr val="accent2"/>
                </a:solidFill>
              </a:rPr>
              <a:t>Example plan</a:t>
            </a:r>
            <a:endParaRPr lang="en-US" altLang="zh-CN" sz="2000" kern="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2633</TotalTime>
  <Words>86</Words>
  <Application>Microsoft Office PowerPoint</Application>
  <PresentationFormat>On-screen Show (4:3)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Times New Roman</vt:lpstr>
      <vt:lpstr>Office Theme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1936</cp:revision>
  <dcterms:created xsi:type="dcterms:W3CDTF">2008-08-30T09:32:10Z</dcterms:created>
  <dcterms:modified xsi:type="dcterms:W3CDTF">2023-10-25T10:53:04Z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