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2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10" d="100"/>
          <a:sy n="110" d="100"/>
        </p:scale>
        <p:origin x="-1896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10/16/2023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10/16/2023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ko-K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159</a:t>
            </a:r>
            <a:endParaRPr lang="de-DE" altLang="ko-KR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09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 October,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2023,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Xiamen, China</a:t>
            </a:r>
            <a:endParaRPr lang="sv-SE" altLang="en-US" sz="18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S2-2311828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de-DE" sz="1200" dirty="0" smtClean="0">
                <a:solidFill>
                  <a:schemeClr val="bg1"/>
                </a:solidFill>
              </a:rPr>
              <a:t>TSG SA WG2 Meeting #</a:t>
            </a:r>
            <a:r>
              <a:rPr lang="fr-FR" altLang="de-DE" sz="1200" dirty="0" smtClean="0">
                <a:solidFill>
                  <a:schemeClr val="bg1"/>
                </a:solidFill>
              </a:rPr>
              <a:t>159, </a:t>
            </a:r>
            <a:r>
              <a:rPr lang="en-US" altLang="de-DE" sz="1200" dirty="0" smtClean="0">
                <a:solidFill>
                  <a:schemeClr val="bg1"/>
                </a:solidFill>
              </a:rPr>
              <a:t>09 </a:t>
            </a:r>
            <a:r>
              <a:rPr lang="en-US" altLang="de-DE" sz="1200" dirty="0" smtClean="0">
                <a:solidFill>
                  <a:schemeClr val="bg1"/>
                </a:solidFill>
              </a:rPr>
              <a:t>- </a:t>
            </a:r>
            <a:r>
              <a:rPr lang="en-US" altLang="de-DE" sz="1200" dirty="0" smtClean="0">
                <a:solidFill>
                  <a:schemeClr val="bg1"/>
                </a:solidFill>
              </a:rPr>
              <a:t>13 October, </a:t>
            </a:r>
            <a:r>
              <a:rPr lang="en-US" altLang="de-DE" sz="1200" dirty="0" smtClean="0">
                <a:solidFill>
                  <a:schemeClr val="bg1"/>
                </a:solidFill>
              </a:rPr>
              <a:t>2023, </a:t>
            </a:r>
            <a:r>
              <a:rPr lang="en-US" altLang="de-DE" sz="1200" dirty="0" smtClean="0">
                <a:solidFill>
                  <a:schemeClr val="bg1"/>
                </a:solidFill>
              </a:rPr>
              <a:t>Xiamen, China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19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 smtClean="0"/>
              <a:t>CRs to TS 23.304 were </a:t>
            </a:r>
            <a:r>
              <a:rPr lang="en-US" altLang="de-DE" sz="1200" kern="0" dirty="0" smtClean="0"/>
              <a:t>agreed, and 1 CR to TS 23.167 was agreed.</a:t>
            </a:r>
            <a:endParaRPr lang="en-US" altLang="de-DE" sz="12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reply LS to CT1 was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</a:t>
            </a:r>
            <a:r>
              <a:rPr lang="en-US" altLang="de-DE" sz="1200" kern="0" dirty="0" smtClean="0"/>
              <a:t> TUs were </a:t>
            </a:r>
            <a:r>
              <a:rPr lang="en-US" altLang="de-DE" sz="1200" kern="0" dirty="0" smtClean="0"/>
              <a:t>used for normative work at </a:t>
            </a:r>
            <a:r>
              <a:rPr lang="en-US" altLang="de-DE" sz="1200" kern="0" dirty="0" smtClean="0"/>
              <a:t>SA2#159.</a:t>
            </a:r>
            <a:endParaRPr lang="en-US" altLang="de-DE" sz="1200" kern="0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</a:t>
            </a:r>
            <a:r>
              <a:rPr lang="en-US" altLang="zh-CN" sz="1200" dirty="0" smtClean="0"/>
              <a:t>as per agreed CRs.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Other </a:t>
            </a:r>
            <a:r>
              <a:rPr lang="de-DE" altLang="zh-CN" sz="1600" b="1" dirty="0"/>
              <a:t>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</a:t>
            </a:r>
            <a:r>
              <a:rPr lang="de-DE" altLang="zh-CN" sz="1600" b="1" dirty="0" smtClean="0"/>
              <a:t>steps</a:t>
            </a:r>
            <a:endParaRPr lang="de-DE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</a:t>
            </a:r>
            <a:r>
              <a:rPr lang="en-US" altLang="zh-CN" sz="1200" dirty="0" smtClean="0"/>
              <a:t>aintenance work.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5177813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SP-230097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9473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471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www.w3.org/XML/1998/namespace"/>
    <ds:schemaRef ds:uri="09cef1fd-e61b-4dbf-b745-21988b13f978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dcc30912-d230-4cc2-b11f-bb5ca2a6b6f5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43757</TotalTime>
  <Words>132</Words>
  <Application>Microsoft Office PowerPoint</Application>
  <PresentationFormat>全屏显示(4:3)</PresentationFormat>
  <Paragraphs>29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5G_ProSe_Ph2 Status Report</vt:lpstr>
      <vt:lpstr>5G_ProSe_Ph2 status after SA2#159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1980</cp:revision>
  <dcterms:created xsi:type="dcterms:W3CDTF">2008-08-30T09:32:10Z</dcterms:created>
  <dcterms:modified xsi:type="dcterms:W3CDTF">2023-10-16T05:22:06Z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