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6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9 - 13 October,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S2-2311844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S2-230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Status report for Generic group management, exposure and communication enhancements (GMEC)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SA2#159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860042"/>
            <a:ext cx="10976972" cy="3327693"/>
          </a:xfrm>
        </p:spPr>
        <p:txBody>
          <a:bodyPr/>
          <a:lstStyle/>
          <a:p>
            <a:r>
              <a:rPr lang="en-US" altLang="en-US" sz="1800" dirty="0"/>
              <a:t>R</a:t>
            </a:r>
            <a:r>
              <a:rPr lang="en-US" altLang="de-DE" sz="1800" dirty="0"/>
              <a:t>esolve </a:t>
            </a:r>
            <a:r>
              <a:rPr lang="en-US" altLang="zh-CN" sz="1800" dirty="0"/>
              <a:t>Maintenance CRs for </a:t>
            </a:r>
            <a:r>
              <a:rPr lang="en-US" altLang="de-DE" sz="1800" dirty="0"/>
              <a:t>KI#1</a:t>
            </a:r>
            <a:endParaRPr lang="en-US" altLang="en-US" sz="1800" dirty="0"/>
          </a:p>
          <a:p>
            <a:pPr lvl="1"/>
            <a:r>
              <a:rPr lang="en-US" altLang="zh-CN" sz="1600" dirty="0"/>
              <a:t>Agree 2 CRs regarding Maximum Group Data Rate</a:t>
            </a:r>
          </a:p>
          <a:p>
            <a:pPr lvl="1"/>
            <a:r>
              <a:rPr lang="en-US" altLang="zh-CN" sz="1600" dirty="0"/>
              <a:t>Agree 1 CR regarding Default QoS of a group</a:t>
            </a:r>
          </a:p>
          <a:p>
            <a:pPr lvl="1"/>
            <a:r>
              <a:rPr lang="en-US" altLang="zh-CN" sz="1600" dirty="0"/>
              <a:t>Agree 2 CR regarding Change of PDU type of a group</a:t>
            </a:r>
          </a:p>
          <a:p>
            <a:pPr lvl="1"/>
            <a:r>
              <a:rPr lang="en-US" altLang="zh-CN" sz="1600"/>
              <a:t>Agree 4 </a:t>
            </a:r>
            <a:r>
              <a:rPr lang="en-US" altLang="zh-CN" sz="1600" dirty="0"/>
              <a:t>CR regarding LADN per DNN/S-NSSAI</a:t>
            </a:r>
          </a:p>
          <a:p>
            <a:r>
              <a:rPr lang="en-US" altLang="zh-CN" sz="1800" dirty="0"/>
              <a:t>1 LS out to CT4 to Clarify the LADN Service Area Configuration in UDM Subscription information</a:t>
            </a:r>
          </a:p>
          <a:p>
            <a:r>
              <a:rPr lang="en-US" altLang="zh-CN" sz="1800" dirty="0"/>
              <a:t>Postpone CRs for PDU Session handling between normal PDU session and LADN PDU session</a:t>
            </a:r>
          </a:p>
          <a:p>
            <a:r>
              <a:rPr lang="en-US" altLang="zh-CN" sz="1800" dirty="0"/>
              <a:t>CRs for KI#4, KI#3 are not handled</a:t>
            </a:r>
          </a:p>
          <a:p>
            <a:r>
              <a:rPr lang="en-US" altLang="de-DE" sz="1800" dirty="0"/>
              <a:t>Next Step: </a:t>
            </a:r>
            <a:r>
              <a:rPr lang="en-US" altLang="en-US" sz="1800" dirty="0"/>
              <a:t>Continue </a:t>
            </a:r>
            <a:r>
              <a:rPr lang="en-US" altLang="zh-CN" sz="1800" dirty="0"/>
              <a:t>maintenance work at January ad-hoc Electronic SA2 meeting</a:t>
            </a:r>
          </a:p>
          <a:p>
            <a:endParaRPr lang="en-US" altLang="de-DE" sz="1800" dirty="0"/>
          </a:p>
          <a:p>
            <a:endParaRPr lang="en-US" altLang="de-DE" sz="1600" dirty="0">
              <a:solidFill>
                <a:schemeClr val="accent1"/>
              </a:solidFill>
            </a:endParaRPr>
          </a:p>
          <a:p>
            <a:endParaRPr lang="en-US" altLang="en-US" sz="18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48985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SA#102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74" y="3504770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</a:t>
            </a:r>
            <a:r>
              <a:rPr lang="de-DE" altLang="de-DE" sz="1600" kern="0"/>
              <a:t>SA#100:</a:t>
            </a:r>
            <a:endParaRPr lang="de-DE" altLang="de-DE" sz="1600" kern="0" dirty="0"/>
          </a:p>
          <a:p>
            <a:pPr lvl="1"/>
            <a:r>
              <a:rPr lang="en-US" altLang="de-DE" sz="1400" dirty="0"/>
              <a:t>Resolve Maintenance CRs for KI#1</a:t>
            </a:r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Outstanding Issue</a:t>
            </a:r>
          </a:p>
          <a:p>
            <a:r>
              <a:rPr lang="en-US" altLang="en-US" sz="1600" dirty="0"/>
              <a:t>No Contentious Issue</a:t>
            </a:r>
          </a:p>
          <a:p>
            <a:r>
              <a:rPr lang="en-US" altLang="en-US" sz="1600" dirty="0"/>
              <a:t>Next Steps:  Continue </a:t>
            </a:r>
            <a:r>
              <a:rPr lang="en-US" altLang="zh-CN" sz="1600" dirty="0"/>
              <a:t>maintenance work at January ad-hoc Electronic SA2 meeting</a:t>
            </a:r>
          </a:p>
          <a:p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126167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11316</TotalTime>
  <Words>266</Words>
  <Application>Microsoft Office PowerPoint</Application>
  <PresentationFormat>宽屏</PresentationFormat>
  <Paragraphs>50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Status report for Generic group management, exposure and communication enhancements (GMEC)</vt:lpstr>
      <vt:lpstr>GMEC Status after SA2#159</vt:lpstr>
      <vt:lpstr>GMEC SI/WI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Huawei-Z2</cp:lastModifiedBy>
  <cp:revision>1010</cp:revision>
  <dcterms:created xsi:type="dcterms:W3CDTF">2010-02-05T13:52:04Z</dcterms:created>
  <dcterms:modified xsi:type="dcterms:W3CDTF">2023-10-19T10:51:47Z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(3)Yxj4sGi71aYYZ+5I+YA6EC4s7jd2LO3nuBE3XifYpdA4dOFN2aYk5Gnrt3W8YLz277bfkQks
6X0J3tcUgsjLrK9cznydntTZy5xnWaFgVRk8bpbSNEbagy3BFnn+T9n4qa2sYtkPNkE17kJ6
vfnpV/RUMPwwkBfIQYCyPwunaiWVddUXxcLSTNBjrv6AxNfjty/P9U/piSrHS5+WM0jueXm3
OtQd60lDsiTWbOPH55</vt:lpwstr>
  </property>
  <property fmtid="{D5CDD505-2E9C-101B-9397-08002B2CF9AE}" pid="4" name="_2015_ms_pID_7253431">
    <vt:lpwstr>y+C7U35s6587KHhlCpgCdaXoT3n0P/25pJMVAjnwY/PsOMnJqzA7aM
IGoIz19DrnPah82Gle4O/BRgVM5JYCac16m4zfBKOjeJZP/LaujGrve4X1G0jEiVwoqFDMG1
EMuoBnZ2qgiEqFoYWAMY81e3e41tdnyXnKMt5d0phCuyexoKm7T2DbtLRcGz4xmm0sSDV3iG
WyDCeqzC7qiykfvAFE6wkaTKlvnCKGd2/zSP</vt:lpwstr>
  </property>
  <property fmtid="{D5CDD505-2E9C-101B-9397-08002B2CF9AE}" pid="5" name="_2015_ms_pID_7253432">
    <vt:lpwstr>TA==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1697705811</vt:lpwstr>
  </property>
</Properties>
</file>