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6" r:id="rId7"/>
    <p:sldId id="79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B2A19A-62C9-4FC1-82A9-A8EAA14BC663}" v="1" dt="2023-10-16T01:01:26.56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69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0FB2A19A-62C9-4FC1-82A9-A8EAA14BC663}"/>
    <pc:docChg chg="custSel modSld modMainMaster">
      <pc:chgData name="Hong Cheng" userId="2d0b1172-628d-45ff-b9ab-d2d61d870e1b" providerId="ADAL" clId="{0FB2A19A-62C9-4FC1-82A9-A8EAA14BC663}" dt="2023-10-16T01:03:27.114" v="604"/>
      <pc:docMkLst>
        <pc:docMk/>
      </pc:docMkLst>
      <pc:sldChg chg="modSp mod">
        <pc:chgData name="Hong Cheng" userId="2d0b1172-628d-45ff-b9ab-d2d61d870e1b" providerId="ADAL" clId="{0FB2A19A-62C9-4FC1-82A9-A8EAA14BC663}" dt="2023-10-16T00:38:07.480" v="0"/>
        <pc:sldMkLst>
          <pc:docMk/>
          <pc:sldMk cId="0" sldId="303"/>
        </pc:sldMkLst>
        <pc:spChg chg="mod">
          <ac:chgData name="Hong Cheng" userId="2d0b1172-628d-45ff-b9ab-d2d61d870e1b" providerId="ADAL" clId="{0FB2A19A-62C9-4FC1-82A9-A8EAA14BC663}" dt="2023-10-16T00:38:07.480" v="0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0FB2A19A-62C9-4FC1-82A9-A8EAA14BC663}" dt="2023-10-16T00:49:02.144" v="456" actId="20577"/>
        <pc:sldMkLst>
          <pc:docMk/>
          <pc:sldMk cId="1200233846" sldId="795"/>
        </pc:sldMkLst>
        <pc:spChg chg="mod">
          <ac:chgData name="Hong Cheng" userId="2d0b1172-628d-45ff-b9ab-d2d61d870e1b" providerId="ADAL" clId="{0FB2A19A-62C9-4FC1-82A9-A8EAA14BC663}" dt="2023-10-16T00:49:02.144" v="456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0FB2A19A-62C9-4FC1-82A9-A8EAA14BC663}" dt="2023-10-16T00:48:29.236" v="450" actId="20577"/>
          <ac:spMkLst>
            <pc:docMk/>
            <pc:sldMk cId="1200233846" sldId="795"/>
            <ac:spMk id="5" creationId="{15D28A3F-B4FD-414F-9637-F7C890005039}"/>
          </ac:spMkLst>
        </pc:spChg>
      </pc:sldChg>
      <pc:sldChg chg="modSp mod">
        <pc:chgData name="Hong Cheng" userId="2d0b1172-628d-45ff-b9ab-d2d61d870e1b" providerId="ADAL" clId="{0FB2A19A-62C9-4FC1-82A9-A8EAA14BC663}" dt="2023-10-16T01:02:05.963" v="600" actId="20577"/>
        <pc:sldMkLst>
          <pc:docMk/>
          <pc:sldMk cId="2039749291" sldId="796"/>
        </pc:sldMkLst>
        <pc:spChg chg="mod">
          <ac:chgData name="Hong Cheng" userId="2d0b1172-628d-45ff-b9ab-d2d61d870e1b" providerId="ADAL" clId="{0FB2A19A-62C9-4FC1-82A9-A8EAA14BC663}" dt="2023-10-16T00:48:57.854" v="455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2:05.963" v="600" actId="20577"/>
          <ac:spMkLst>
            <pc:docMk/>
            <pc:sldMk cId="2039749291" sldId="796"/>
            <ac:spMk id="4" creationId="{07639B51-7A60-40FF-963D-02AC48416E72}"/>
          </ac:spMkLst>
        </pc:spChg>
      </pc:sldChg>
      <pc:sldChg chg="modSp mod">
        <pc:chgData name="Hong Cheng" userId="2d0b1172-628d-45ff-b9ab-d2d61d870e1b" providerId="ADAL" clId="{0FB2A19A-62C9-4FC1-82A9-A8EAA14BC663}" dt="2023-10-16T01:03:27.114" v="604"/>
        <pc:sldMkLst>
          <pc:docMk/>
          <pc:sldMk cId="2816755337" sldId="797"/>
        </pc:sldMkLst>
        <pc:spChg chg="mod">
          <ac:chgData name="Hong Cheng" userId="2d0b1172-628d-45ff-b9ab-d2d61d870e1b" providerId="ADAL" clId="{0FB2A19A-62C9-4FC1-82A9-A8EAA14BC663}" dt="2023-10-16T01:02:59.875" v="601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3:27.114" v="604"/>
          <ac:spMkLst>
            <pc:docMk/>
            <pc:sldMk cId="2816755337" sldId="797"/>
            <ac:spMk id="5" creationId="{88DB0DF5-3773-4C51-A7A1-AB98B0519144}"/>
          </ac:spMkLst>
        </pc:spChg>
      </pc:sldChg>
      <pc:sldMasterChg chg="modSp mod modSldLayout">
        <pc:chgData name="Hong Cheng" userId="2d0b1172-628d-45ff-b9ab-d2d61d870e1b" providerId="ADAL" clId="{0FB2A19A-62C9-4FC1-82A9-A8EAA14BC663}" dt="2023-10-16T00:39:56.754" v="4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0FB2A19A-62C9-4FC1-82A9-A8EAA14BC663}" dt="2023-10-16T00:39:56.754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0FB2A19A-62C9-4FC1-82A9-A8EAA14BC663}" dt="2023-10-16T00:39:31.084" v="2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0FB2A19A-62C9-4FC1-82A9-A8EAA14BC663}" dt="2023-10-16T00:39:31.084" v="2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Xiamen, P.R. China, 09 - 13 October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WG2#159, </a:t>
            </a:r>
            <a:r>
              <a:rPr lang="en-US" altLang="de-DE" sz="1200" dirty="0">
                <a:solidFill>
                  <a:schemeClr val="bg1"/>
                </a:solidFill>
              </a:rPr>
              <a:t>Xiamen, P.R. China, 09 - 13 October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Vehicle Mounted Relays (VMR) 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S2-2311836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SA2#159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The MBSR authorization and de-authorization procedures were updated based on the LS from CT1 (S2-2310089).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Several correction for MBSR support in LCS procedures in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Additional ULI handlings in AMF were agreed.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 few remaining ENs has dependencies on RAN3/2's response to earlier LSs.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1 reply LS to CT1 (S2-2311797) was agreed on the MBSR authorization state management.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10 CRs were agreed.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844903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SA2#159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Oct Meeting (SA2#160)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incoming LS from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Resolve the issue of location information granularity in MBSR subscription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zh-CN" sz="3200" b="1" dirty="0"/>
              <a:t>VMR </a:t>
            </a:r>
            <a:r>
              <a:rPr lang="en-US" altLang="de-DE" b="1" dirty="0"/>
              <a:t>status at SA#102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The MBSR authorization and de-authorization procedures were updated based on the LS from CT1 (S2-2310089).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Several correction for MBSR support in LCS procedures in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Additional ULI handlings in AMF were agreed.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kern="0" dirty="0">
                <a:ea typeface="+mn-ea"/>
                <a:cs typeface="+mn-cs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1 reply LS to CT1 (S2-2311797) was agreed on the MBSR authorization state management.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Maintenance based on inputs from other WGs.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6704174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51719</TotalTime>
  <Words>306</Words>
  <Application>Microsoft Office PowerPoint</Application>
  <PresentationFormat>On-screen Show (4:3)</PresentationFormat>
  <Paragraphs>67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Vehicle Mounted Relays (VMR)  Status Report </vt:lpstr>
      <vt:lpstr>VMR status after SA2#159 (1/2)</vt:lpstr>
      <vt:lpstr>VMR status after SA2#159 (2/2)</vt:lpstr>
      <vt:lpstr>VMR status at SA#102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</cp:lastModifiedBy>
  <cp:revision>1934</cp:revision>
  <dcterms:created xsi:type="dcterms:W3CDTF">2008-08-30T09:32:10Z</dcterms:created>
  <dcterms:modified xsi:type="dcterms:W3CDTF">2023-10-16T01:03:37Z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