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8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764D66-87B1-429A-A379-B3E4F26B0399}" v="14" dt="2023-10-17T02:06:08.60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80" d="100"/>
          <a:sy n="80" d="100"/>
        </p:scale>
        <p:origin x="2269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76764D66-87B1-429A-A379-B3E4F26B0399}"/>
    <pc:docChg chg="undo custSel delSld modSld">
      <pc:chgData name="Qian Chen XB" userId="4e9d2434-fabe-4fdf-866a-49fb0b0e1654" providerId="ADAL" clId="{76764D66-87B1-429A-A379-B3E4F26B0399}" dt="2023-10-17T02:06:55.055" v="784" actId="6549"/>
      <pc:docMkLst>
        <pc:docMk/>
      </pc:docMkLst>
      <pc:sldChg chg="modSp mod">
        <pc:chgData name="Qian Chen XB" userId="4e9d2434-fabe-4fdf-866a-49fb0b0e1654" providerId="ADAL" clId="{76764D66-87B1-429A-A379-B3E4F26B0399}" dt="2023-10-17T02:05:49.452" v="774" actId="6549"/>
        <pc:sldMkLst>
          <pc:docMk/>
          <pc:sldMk cId="0" sldId="303"/>
        </pc:sldMkLst>
        <pc:spChg chg="mod">
          <ac:chgData name="Qian Chen XB" userId="4e9d2434-fabe-4fdf-866a-49fb0b0e1654" providerId="ADAL" clId="{76764D66-87B1-429A-A379-B3E4F26B0399}" dt="2023-10-17T01:12:02.951" v="5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Qian Chen XB" userId="4e9d2434-fabe-4fdf-866a-49fb0b0e1654" providerId="ADAL" clId="{76764D66-87B1-429A-A379-B3E4F26B0399}" dt="2023-10-17T02:05:49.452" v="774" actId="6549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Qian Chen XB" userId="4e9d2434-fabe-4fdf-866a-49fb0b0e1654" providerId="ADAL" clId="{76764D66-87B1-429A-A379-B3E4F26B0399}" dt="2023-10-17T02:00:48.186" v="727" actId="47"/>
        <pc:sldMkLst>
          <pc:docMk/>
          <pc:sldMk cId="46549111" sldId="787"/>
        </pc:sldMkLst>
        <pc:spChg chg="mod">
          <ac:chgData name="Qian Chen XB" userId="4e9d2434-fabe-4fdf-866a-49fb0b0e1654" providerId="ADAL" clId="{76764D66-87B1-429A-A379-B3E4F26B0399}" dt="2023-10-17T01:13:03.216" v="16"/>
          <ac:spMkLst>
            <pc:docMk/>
            <pc:sldMk cId="46549111" sldId="787"/>
            <ac:spMk id="29716" creationId="{00000000-0000-0000-0000-000000000000}"/>
          </ac:spMkLst>
        </pc:spChg>
        <pc:graphicFrameChg chg="add del mod modGraphic">
          <ac:chgData name="Qian Chen XB" userId="4e9d2434-fabe-4fdf-866a-49fb0b0e1654" providerId="ADAL" clId="{76764D66-87B1-429A-A379-B3E4F26B0399}" dt="2023-10-17T01:12:45.430" v="12"/>
          <ac:graphicFrameMkLst>
            <pc:docMk/>
            <pc:sldMk cId="46549111" sldId="787"/>
            <ac:graphicFrameMk id="2" creationId="{D0454AF8-8753-DC43-41CD-BB5E4A5182C6}"/>
          </ac:graphicFrameMkLst>
        </pc:graphicFrameChg>
        <pc:graphicFrameChg chg="add del">
          <ac:chgData name="Qian Chen XB" userId="4e9d2434-fabe-4fdf-866a-49fb0b0e1654" providerId="ADAL" clId="{76764D66-87B1-429A-A379-B3E4F26B0399}" dt="2023-10-17T01:12:46.192" v="13" actId="478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del">
        <pc:chgData name="Qian Chen XB" userId="4e9d2434-fabe-4fdf-866a-49fb0b0e1654" providerId="ADAL" clId="{76764D66-87B1-429A-A379-B3E4F26B0399}" dt="2023-10-17T02:00:51.525" v="728" actId="47"/>
        <pc:sldMkLst>
          <pc:docMk/>
          <pc:sldMk cId="3501064939" sldId="788"/>
        </pc:sldMkLst>
      </pc:sldChg>
      <pc:sldChg chg="addSp delSp modSp mod">
        <pc:chgData name="Qian Chen XB" userId="4e9d2434-fabe-4fdf-866a-49fb0b0e1654" providerId="ADAL" clId="{76764D66-87B1-429A-A379-B3E4F26B0399}" dt="2023-10-17T02:06:55.055" v="784" actId="6549"/>
        <pc:sldMkLst>
          <pc:docMk/>
          <pc:sldMk cId="4108940287" sldId="789"/>
        </pc:sldMkLst>
        <pc:spChg chg="add del mod">
          <ac:chgData name="Qian Chen XB" userId="4e9d2434-fabe-4fdf-866a-49fb0b0e1654" providerId="ADAL" clId="{76764D66-87B1-429A-A379-B3E4F26B0399}" dt="2023-10-17T01:13:54.853" v="20" actId="478"/>
          <ac:spMkLst>
            <pc:docMk/>
            <pc:sldMk cId="4108940287" sldId="789"/>
            <ac:spMk id="2" creationId="{49B6C8E6-B717-E96D-1714-041C68BA2326}"/>
          </ac:spMkLst>
        </pc:spChg>
        <pc:spChg chg="add mod">
          <ac:chgData name="Qian Chen XB" userId="4e9d2434-fabe-4fdf-866a-49fb0b0e1654" providerId="ADAL" clId="{76764D66-87B1-429A-A379-B3E4F26B0399}" dt="2023-10-17T02:06:55.055" v="784" actId="6549"/>
          <ac:spMkLst>
            <pc:docMk/>
            <pc:sldMk cId="4108940287" sldId="789"/>
            <ac:spMk id="4" creationId="{C294B21D-4F05-B9C9-AC71-DC521CD4E230}"/>
          </ac:spMkLst>
        </pc:spChg>
        <pc:spChg chg="mod">
          <ac:chgData name="Qian Chen XB" userId="4e9d2434-fabe-4fdf-866a-49fb0b0e1654" providerId="ADAL" clId="{76764D66-87B1-429A-A379-B3E4F26B0399}" dt="2023-10-17T02:06:08.600" v="776" actId="1076"/>
          <ac:spMkLst>
            <pc:docMk/>
            <pc:sldMk cId="4108940287" sldId="789"/>
            <ac:spMk id="29698" creationId="{00000000-0000-0000-0000-000000000000}"/>
          </ac:spMkLst>
        </pc:spChg>
        <pc:spChg chg="del">
          <ac:chgData name="Qian Chen XB" userId="4e9d2434-fabe-4fdf-866a-49fb0b0e1654" providerId="ADAL" clId="{76764D66-87B1-429A-A379-B3E4F26B0399}" dt="2023-10-17T01:13:52.039" v="19" actId="478"/>
          <ac:spMkLst>
            <pc:docMk/>
            <pc:sldMk cId="4108940287" sldId="789"/>
            <ac:spMk id="29716" creationId="{00000000-0000-0000-0000-000000000000}"/>
          </ac:spMkLst>
        </pc:spChg>
        <pc:graphicFrameChg chg="add mod modGraphic">
          <ac:chgData name="Qian Chen XB" userId="4e9d2434-fabe-4fdf-866a-49fb0b0e1654" providerId="ADAL" clId="{76764D66-87B1-429A-A379-B3E4F26B0399}" dt="2023-10-17T02:00:32.949" v="726" actId="20577"/>
          <ac:graphicFrameMkLst>
            <pc:docMk/>
            <pc:sldMk cId="4108940287" sldId="789"/>
            <ac:graphicFrameMk id="3" creationId="{4CB384AE-3551-017A-5668-DD7C562B228E}"/>
          </ac:graphicFrameMkLst>
        </pc:graphicFrameChg>
        <pc:graphicFrameChg chg="del modGraphic">
          <ac:chgData name="Qian Chen XB" userId="4e9d2434-fabe-4fdf-866a-49fb0b0e1654" providerId="ADAL" clId="{76764D66-87B1-429A-A379-B3E4F26B0399}" dt="2023-10-17T01:13:58.204" v="21" actId="478"/>
          <ac:graphicFrameMkLst>
            <pc:docMk/>
            <pc:sldMk cId="4108940287" sldId="789"/>
            <ac:graphicFrameMk id="5" creationId="{5071FF20-0011-4FEF-AB7D-19DC3A85FB8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0810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 09 - 13, 2023, Xiamen,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WG2#159,</a:t>
            </a:r>
            <a:r>
              <a:rPr lang="en-GB" altLang="de-DE" sz="1200" baseline="0" dirty="0">
                <a:solidFill>
                  <a:schemeClr val="bg1"/>
                </a:solidFill>
              </a:rPr>
              <a:t> Oct 09 -13, 2023, Xiamen, China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7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16987" y="326378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SA2#159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183412"/>
              </p:ext>
            </p:extLst>
          </p:nvPr>
        </p:nvGraphicFramePr>
        <p:xfrm>
          <a:off x="390754" y="1328868"/>
          <a:ext cx="8180387" cy="840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NR_REDCAP__Ph2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SP-230171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390754" y="2682850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4 CRs approved for TS 23.501/23.502 in alignment with RAN and 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response sent to CT4/RAN3 with regards to the most recent buffered data size related to MT-SDT.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RAN and </a:t>
            </a:r>
            <a:r>
              <a:rPr lang="en-US" sz="1050" kern="0"/>
              <a:t>CT needed </a:t>
            </a:r>
            <a:r>
              <a:rPr lang="en-US" sz="1050" kern="0" dirty="0"/>
              <a:t>per LS exchange and agreed CRs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Resolution for MT-SDT considering further response from CT4 in next meeting.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89402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19526</TotalTime>
  <Words>158</Words>
  <Application>Microsoft Office PowerPoint</Application>
  <PresentationFormat>On-screen Show (4:3)</PresentationFormat>
  <Paragraphs>37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</vt:lpstr>
      <vt:lpstr>Arial</vt:lpstr>
      <vt:lpstr>Calibri</vt:lpstr>
      <vt:lpstr>Times New Roman</vt:lpstr>
      <vt:lpstr>Office Theme</vt:lpstr>
      <vt:lpstr>NR_REDCAP_Ph2  Status Report</vt:lpstr>
      <vt:lpstr>NR_REDCAP_Ph2  status after SA2#159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</cp:lastModifiedBy>
  <cp:revision>1424</cp:revision>
  <dcterms:created xsi:type="dcterms:W3CDTF">2008-08-30T09:32:10Z</dcterms:created>
  <dcterms:modified xsi:type="dcterms:W3CDTF">2023-10-17T02:07:00Z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