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5"/>
  </p:notesMasterIdLst>
  <p:handoutMasterIdLst>
    <p:handoutMasterId r:id="rId6"/>
  </p:handoutMasterIdLst>
  <p:sldIdLst>
    <p:sldId id="303" r:id="rId3"/>
    <p:sldId id="840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  <p:cmAuthor id="2" name="Huawei User 0204" initials="HU" lastIdx="3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>
        <p:scale>
          <a:sx n="75" d="100"/>
          <a:sy n="75" d="100"/>
        </p:scale>
        <p:origin x="-1308" y="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159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09 - 13 Oct, 2023, Xiamen, China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S2-2311823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WG2 Meeting </a:t>
            </a:r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#153E</a:t>
            </a:r>
          </a:p>
          <a:p>
            <a:r>
              <a:rPr lang="de-DE" sz="1200" b="1" dirty="0" smtClean="0">
                <a:solidFill>
                  <a:prstClr val="black"/>
                </a:solidFill>
                <a:latin typeface="Arial "/>
              </a:rPr>
              <a:t>E-meeting, 10–17 Qct, 2022</a:t>
            </a:r>
          </a:p>
          <a:p>
            <a:endParaRPr lang="de-D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altLang="en-US" sz="1200" b="1" dirty="0">
                <a:solidFill>
                  <a:prstClr val="black"/>
                </a:solidFill>
                <a:latin typeface="Arial "/>
              </a:rPr>
              <a:t>Agenda: </a:t>
            </a:r>
            <a:r>
              <a:rPr lang="de-DE" altLang="en-US" sz="1200" b="1" dirty="0" smtClean="0">
                <a:solidFill>
                  <a:prstClr val="black"/>
                </a:solidFill>
                <a:latin typeface="Arial "/>
              </a:rPr>
              <a:t>10.4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solidFill>
                  <a:prstClr val="black"/>
                </a:solidFill>
              </a:rPr>
              <a:t>S2-2209210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82280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4630478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286399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2953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WG2 Meeting #159 09 - 13 Oct, 2023, Xiamen, China</a:t>
            </a:r>
            <a:endParaRPr lang="en-US" altLang="de-DE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 </a:t>
            </a:r>
            <a:r>
              <a:rPr lang="en-GB" altLang="de-DE" sz="1200" dirty="0" smtClean="0">
                <a:solidFill>
                  <a:prstClr val="white"/>
                </a:solidFill>
              </a:rPr>
              <a:t>WG2#152E </a:t>
            </a:r>
            <a:r>
              <a:rPr lang="en-GB" altLang="de-DE" sz="1200" dirty="0">
                <a:solidFill>
                  <a:prstClr val="white"/>
                </a:solidFill>
              </a:rPr>
              <a:t>E-Meeting, </a:t>
            </a:r>
            <a:r>
              <a:rPr lang="en-GB" altLang="de-DE" sz="1200" dirty="0" smtClean="0">
                <a:solidFill>
                  <a:prstClr val="white"/>
                </a:solidFill>
              </a:rPr>
              <a:t>10–17 </a:t>
            </a:r>
            <a:r>
              <a:rPr lang="en-GB" altLang="de-DE" sz="1200" dirty="0" err="1" smtClean="0">
                <a:solidFill>
                  <a:prstClr val="white"/>
                </a:solidFill>
              </a:rPr>
              <a:t>Qct</a:t>
            </a:r>
            <a:r>
              <a:rPr lang="en-GB" altLang="de-DE" sz="1200" dirty="0" smtClean="0">
                <a:solidFill>
                  <a:prstClr val="white"/>
                </a:solidFill>
              </a:rPr>
              <a:t>, 2022</a:t>
            </a:r>
            <a:endParaRPr lang="en-GB" altLang="de-DE" sz="1200" dirty="0">
              <a:solidFill>
                <a:prstClr val="white"/>
              </a:solidFill>
            </a:endParaRP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6460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FS_5GSATB&amp; </a:t>
            </a:r>
            <a:r>
              <a:rPr lang="en-GB" altLang="zh-CN" sz="3600" b="1" dirty="0" smtClean="0"/>
              <a:t>5GSATB </a:t>
            </a:r>
            <a:r>
              <a:rPr lang="en-GB" altLang="zh-CN" sz="3600" b="1" dirty="0"/>
              <a:t>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 smtClean="0">
                <a:latin typeface="Arial" charset="0"/>
              </a:rPr>
              <a:t>Hucheng Wang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CATT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5GSATB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SA2#159</a:t>
            </a:r>
            <a:endParaRPr lang="de-DE" altLang="de-DE" sz="2800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8782596"/>
              </p:ext>
            </p:extLst>
          </p:nvPr>
        </p:nvGraphicFramePr>
        <p:xfrm>
          <a:off x="230980" y="136095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5G System with Satellite Backhaul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844800"/>
            <a:ext cx="8554482" cy="349250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 smtClean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solidFill>
                  <a:prstClr val="black"/>
                </a:solidFill>
              </a:rPr>
              <a:t>SA2#159</a:t>
            </a:r>
            <a:r>
              <a:rPr lang="de-DE" altLang="de-DE" sz="18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prstClr val="black"/>
                </a:solidFill>
              </a:rPr>
              <a:t>Total </a:t>
            </a:r>
            <a:r>
              <a:rPr lang="en-US" altLang="de-DE" sz="1400" dirty="0" smtClean="0">
                <a:solidFill>
                  <a:prstClr val="black"/>
                </a:solidFill>
              </a:rPr>
              <a:t>5 </a:t>
            </a:r>
            <a:r>
              <a:rPr lang="en-US" altLang="de-DE" sz="1400" dirty="0">
                <a:solidFill>
                  <a:prstClr val="black"/>
                </a:solidFill>
              </a:rPr>
              <a:t>papers are agreed, including: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3 </a:t>
            </a:r>
            <a:r>
              <a:rPr lang="en-US" altLang="de-DE" sz="1200" dirty="0"/>
              <a:t>normative </a:t>
            </a:r>
            <a:r>
              <a:rPr lang="en-US" altLang="de-DE" sz="1200" dirty="0" smtClean="0"/>
              <a:t>CRs </a:t>
            </a:r>
            <a:r>
              <a:rPr lang="en-US" altLang="de-DE" sz="1200" dirty="0"/>
              <a:t>for 23.501 (</a:t>
            </a:r>
            <a:r>
              <a:rPr lang="en-US" altLang="de-DE" sz="1200" dirty="0" smtClean="0"/>
              <a:t>S2-2311559/S2-</a:t>
            </a:r>
            <a:r>
              <a:rPr lang="en-GB" altLang="zh-CN" sz="1200" dirty="0" smtClean="0"/>
              <a:t>2311436/S2-2311560</a:t>
            </a:r>
            <a:r>
              <a:rPr lang="en-US" altLang="de-DE" sz="1200" dirty="0" smtClean="0"/>
              <a:t>)</a:t>
            </a:r>
            <a:endParaRPr lang="en-US" altLang="de-DE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1 </a:t>
            </a:r>
            <a:r>
              <a:rPr lang="en-US" altLang="de-DE" sz="1200" dirty="0"/>
              <a:t>normative </a:t>
            </a:r>
            <a:r>
              <a:rPr lang="en-US" altLang="de-DE" sz="1200" dirty="0" smtClean="0"/>
              <a:t>CR </a:t>
            </a:r>
            <a:r>
              <a:rPr lang="en-US" altLang="de-DE" sz="1200" dirty="0"/>
              <a:t>for </a:t>
            </a:r>
            <a:r>
              <a:rPr lang="en-US" altLang="de-DE" sz="1200" dirty="0" smtClean="0"/>
              <a:t>23.502 (S2-</a:t>
            </a:r>
            <a:r>
              <a:rPr lang="en-GB" altLang="zh-CN" sz="1200" dirty="0" smtClean="0"/>
              <a:t>2311561</a:t>
            </a:r>
            <a:r>
              <a:rPr lang="en-US" altLang="de-DE" sz="1200" dirty="0" smtClean="0"/>
              <a:t>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1 normative CR for 23.503 (</a:t>
            </a:r>
            <a:r>
              <a:rPr lang="en-US" altLang="de-DE" sz="1200" dirty="0"/>
              <a:t>S2-2311558</a:t>
            </a:r>
            <a:r>
              <a:rPr lang="en-US" altLang="de-DE" sz="1200" dirty="0" smtClean="0"/>
              <a:t>)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 smtClean="0">
                <a:ea typeface="+mn-ea"/>
                <a:cs typeface="+mn-cs"/>
              </a:rPr>
              <a:t>RAN </a:t>
            </a:r>
            <a:r>
              <a:rPr lang="en-US" sz="1800" b="1" dirty="0">
                <a:ea typeface="+mn-ea"/>
                <a:cs typeface="+mn-cs"/>
              </a:rPr>
              <a:t>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 smtClean="0"/>
              <a:t>None</a:t>
            </a:r>
            <a:endParaRPr lang="en-US" altLang="zh-CN" sz="14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800" b="1" dirty="0">
                <a:ea typeface="+mn-ea"/>
                <a:cs typeface="+mn-cs"/>
              </a:rPr>
              <a:t>Other WGs dependencies:</a:t>
            </a:r>
            <a:endParaRPr lang="de-DE" altLang="zh-CN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zh-CN" sz="1800" b="1" dirty="0">
                <a:ea typeface="+mn-ea"/>
                <a:cs typeface="+mn-cs"/>
              </a:rPr>
              <a:t>Contentious Issue: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400" dirty="0" smtClean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 smtClean="0"/>
              <a:t>maintanence.</a:t>
            </a:r>
            <a:endParaRPr lang="de-DE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6432376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16433</TotalTime>
  <Words>106</Words>
  <Application>Microsoft Office PowerPoint</Application>
  <PresentationFormat>全屏显示(4:3)</PresentationFormat>
  <Paragraphs>34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Theme</vt:lpstr>
      <vt:lpstr>1_Office Theme</vt:lpstr>
      <vt:lpstr>FS_5GSATB&amp; 5GSATB status report</vt:lpstr>
      <vt:lpstr>5GSATB status after SA2#159</vt:lpstr>
    </vt:vector>
  </TitlesOfParts>
  <Company>Huawei Technologies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lastModifiedBy>S2-2311555</cp:lastModifiedBy>
  <cp:revision>1830</cp:revision>
  <dcterms:created xsi:type="dcterms:W3CDTF">2008-08-30T09:32:10Z</dcterms:created>
  <dcterms:modified xsi:type="dcterms:W3CDTF">2023-10-18T01:39:53Z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1668765944</vt:lpwstr>
  </property>
</Properties>
</file>