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6"/>
  </p:notesMasterIdLst>
  <p:sldIdLst>
    <p:sldId id="434" r:id="rId3"/>
    <p:sldId id="1114" r:id="rId4"/>
    <p:sldId id="1115" r:id="rId5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438" autoAdjust="0"/>
    <p:restoredTop sz="94660"/>
  </p:normalViewPr>
  <p:slideViewPr>
    <p:cSldViewPr snapToGrid="0">
      <p:cViewPr varScale="1">
        <p:scale>
          <a:sx n="73" d="100"/>
          <a:sy n="73" d="100"/>
        </p:scale>
        <p:origin x="84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29-Sep-23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713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238171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=""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=""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=""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=""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426464"/>
            <a:ext cx="11432977" cy="5128447"/>
          </a:xfrm>
        </p:spPr>
        <p:txBody>
          <a:bodyPr/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761239"/>
            <a:ext cx="11432977" cy="45858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Rectangle 16">
            <a:extLst>
              <a:ext uri="{FF2B5EF4-FFF2-40B4-BE49-F238E27FC236}">
                <a16:creationId xmlns:a16="http://schemas.microsoft.com/office/drawing/2014/main" xmlns="" id="{1075C39A-F04D-237C-AD3F-FB8F3DD9963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1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</p:spTree>
    <p:extLst>
      <p:ext uri="{BB962C8B-B14F-4D97-AF65-F5344CB8AC3E}">
        <p14:creationId xmlns:p14="http://schemas.microsoft.com/office/powerpoint/2010/main" val="4099030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=""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=""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=""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Summary of guidance from SA to SA2 on Rel-19 content discussions in Q4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 smtClean="0"/>
              <a:t>Andy Bennett</a:t>
            </a:r>
            <a:endParaRPr lang="en-US" dirty="0"/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5622284" y="822255"/>
            <a:ext cx="6460672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159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S2-2311091</a:t>
            </a:r>
            <a:endParaRPr lang="en-US" sz="976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October 09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13,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2023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=""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7226" y="677891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Introduction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9648" y="1607199"/>
            <a:ext cx="11289846" cy="4258095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b="1" dirty="0" smtClean="0"/>
              <a:t>SA </a:t>
            </a:r>
            <a:r>
              <a:rPr lang="en-US" sz="2000" b="1" dirty="0"/>
              <a:t>endorsed </a:t>
            </a:r>
            <a:r>
              <a:rPr lang="en-US" sz="2000" b="1" dirty="0" smtClean="0"/>
              <a:t>SP-231149 Release </a:t>
            </a:r>
            <a:r>
              <a:rPr lang="en-US" sz="2000" b="1" dirty="0"/>
              <a:t>19 content definition - Next </a:t>
            </a:r>
            <a:r>
              <a:rPr lang="en-US" sz="2000" b="1" dirty="0" smtClean="0"/>
              <a:t>Steps during SA#101 in September</a:t>
            </a:r>
          </a:p>
          <a:p>
            <a:pPr>
              <a:lnSpc>
                <a:spcPct val="110000"/>
              </a:lnSpc>
              <a:defRPr/>
            </a:pPr>
            <a:r>
              <a:rPr lang="en-US" sz="2000" b="1" dirty="0" smtClean="0"/>
              <a:t>Specifically Slide 8 of that paper was recorded in the meeting minutes as endorsed</a:t>
            </a:r>
          </a:p>
          <a:p>
            <a:pPr>
              <a:lnSpc>
                <a:spcPct val="110000"/>
              </a:lnSpc>
              <a:defRPr/>
            </a:pPr>
            <a:r>
              <a:rPr lang="en-US" sz="2000" b="1" dirty="0" smtClean="0"/>
              <a:t>That slide follows as the next slide in the present contribution</a:t>
            </a:r>
          </a:p>
          <a:p>
            <a:pPr>
              <a:lnSpc>
                <a:spcPct val="110000"/>
              </a:lnSpc>
              <a:defRPr/>
            </a:pPr>
            <a:endParaRPr lang="en-US" sz="1800" dirty="0"/>
          </a:p>
          <a:p>
            <a:pPr lvl="1">
              <a:lnSpc>
                <a:spcPct val="110000"/>
              </a:lnSpc>
              <a:defRPr/>
            </a:pPr>
            <a:endParaRPr lang="en-US" sz="1194" b="1" dirty="0"/>
          </a:p>
          <a:p>
            <a:pPr marL="0" indent="0">
              <a:buNone/>
              <a:defRPr/>
            </a:pPr>
            <a:endParaRPr lang="en-US" altLang="en-US" sz="854" dirty="0"/>
          </a:p>
          <a:p>
            <a:pPr>
              <a:defRPr/>
            </a:pPr>
            <a:endParaRPr lang="en-US" altLang="en-US" sz="854" dirty="0"/>
          </a:p>
        </p:txBody>
      </p:sp>
    </p:spTree>
    <p:extLst>
      <p:ext uri="{BB962C8B-B14F-4D97-AF65-F5344CB8AC3E}">
        <p14:creationId xmlns:p14="http://schemas.microsoft.com/office/powerpoint/2010/main" val="321285678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B6010D5F-4976-D423-8C1A-7126DDA457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1787" y="1518407"/>
            <a:ext cx="10114420" cy="5006763"/>
          </a:xfrm>
        </p:spPr>
        <p:txBody>
          <a:bodyPr>
            <a:normAutofit fontScale="92500" lnSpcReduction="10000"/>
          </a:bodyPr>
          <a:lstStyle/>
          <a:p>
            <a:pPr marL="0" indent="0">
              <a:spcBef>
                <a:spcPts val="1200"/>
              </a:spcBef>
              <a:buNone/>
            </a:pP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The following topics are candidate for moderated email discussion in Q4 in SA2 - </a:t>
            </a:r>
          </a:p>
          <a:p>
            <a:pPr lvl="1">
              <a:spcBef>
                <a:spcPts val="1200"/>
              </a:spcBef>
            </a:pPr>
            <a:r>
              <a:rPr lang="en-US" sz="2000" dirty="0" smtClean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Traffic </a:t>
            </a:r>
            <a:r>
              <a:rPr lang="en-US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Management/Monitoring based on user plane between UE and PSA – Moderated by Stefan (E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</a:rPr>
              <a:t>ricsson</a:t>
            </a:r>
            <a:r>
              <a:rPr lang="en-US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)</a:t>
            </a:r>
          </a:p>
          <a:p>
            <a:pPr lvl="1">
              <a:spcBef>
                <a:spcPts val="1200"/>
              </a:spcBef>
            </a:pP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</a:rPr>
              <a:t>Network Slicing based on identified specific issues–Ph4 – </a:t>
            </a:r>
            <a:r>
              <a:rPr lang="en-US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Moderated by 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</a:rPr>
              <a:t>Jinguo (ZTE)</a:t>
            </a:r>
          </a:p>
          <a:p>
            <a:pPr lvl="1">
              <a:spcBef>
                <a:spcPts val="1200"/>
              </a:spcBef>
            </a:pPr>
            <a:r>
              <a:rPr lang="en-US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RVAS (Roaming Value-Added Services) – Moderated by Dieter (DT)</a:t>
            </a:r>
          </a:p>
          <a:p>
            <a:pPr marL="228600" lvl="1">
              <a:spcBef>
                <a:spcPts val="1200"/>
              </a:spcBef>
              <a:buBlip>
                <a:blip r:embed="rId3"/>
              </a:buBlip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Discussion on the core topics will continue in SA2. </a:t>
            </a:r>
          </a:p>
          <a:p>
            <a:pPr marL="228600" lvl="1">
              <a:spcBef>
                <a:spcPts val="1200"/>
              </a:spcBef>
              <a:buBlip>
                <a:blip r:embed="rId3"/>
              </a:buBlip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No additional topics should be discussed in SA2.</a:t>
            </a:r>
          </a:p>
          <a:p>
            <a:pPr marL="228600" lvl="1">
              <a:spcBef>
                <a:spcPts val="1200"/>
              </a:spcBef>
              <a:buBlip>
                <a:blip r:embed="rId3"/>
              </a:buBlip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Work Tasks from the Approved SIDs at SA#101 are also subject to prioritization discussion at SA#102.</a:t>
            </a:r>
          </a:p>
          <a:p>
            <a:pPr marL="228600" lvl="1">
              <a:spcBef>
                <a:spcPts val="1200"/>
              </a:spcBef>
              <a:buBlip>
                <a:blip r:embed="rId3"/>
              </a:buBlip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Work on approved SIDs can begin in Q4 at SA2. Whether SIDs is on agenda for Oct, or Nov or both is up to SA2 Chair to decide. </a:t>
            </a:r>
          </a:p>
          <a:p>
            <a:pPr marL="228600" lvl="1">
              <a:spcBef>
                <a:spcPts val="1200"/>
              </a:spcBef>
              <a:buBlip>
                <a:blip r:embed="rId3"/>
              </a:buBlip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SA2 is asked to submit agreed Rel-19 SIDs (for core topics + 3 topics in bullet 1) to SA#102 for approval. SA2 may also endorse the Rel-19 SIDs which can be submitted as company contribution to SA#102.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1">
              <a:spcBef>
                <a:spcPts val="1000"/>
              </a:spcBef>
              <a:buBlip>
                <a:blip r:embed="rId3"/>
              </a:buBlip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sz="2000" dirty="0">
              <a:solidFill>
                <a:schemeClr val="tx1"/>
              </a:solidFill>
              <a:effectLst/>
              <a:highlight>
                <a:srgbClr val="00FFFF"/>
              </a:highlight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US" sz="1600" dirty="0">
              <a:solidFill>
                <a:schemeClr val="tx1"/>
              </a:solidFill>
              <a:effectLst/>
              <a:highlight>
                <a:srgbClr val="00FFFF"/>
              </a:highlight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149E2552-B054-EBC7-AC86-5F2CCE474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322" y="681399"/>
            <a:ext cx="10855355" cy="646331"/>
          </a:xfrm>
        </p:spPr>
        <p:txBody>
          <a:bodyPr/>
          <a:lstStyle/>
          <a:p>
            <a:r>
              <a:rPr lang="en-US" sz="3600" dirty="0">
                <a:solidFill>
                  <a:schemeClr val="tx1"/>
                </a:solidFill>
              </a:rPr>
              <a:t>Guidance on Rel-19 to SA2</a:t>
            </a:r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xmlns="" id="{527CC7C1-255B-6D60-8549-BE64A9DEF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350" y="36513"/>
            <a:ext cx="705004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TSG SA Meeting #SP-101, 11 - 15 Sep 2023, Bengaluru, India</a:t>
            </a:r>
          </a:p>
        </p:txBody>
      </p:sp>
    </p:spTree>
    <p:extLst>
      <p:ext uri="{BB962C8B-B14F-4D97-AF65-F5344CB8AC3E}">
        <p14:creationId xmlns:p14="http://schemas.microsoft.com/office/powerpoint/2010/main" val="278087612"/>
      </p:ext>
    </p:extLst>
  </p:cSld>
  <p:clrMapOvr>
    <a:masterClrMapping/>
  </p:clrMapOvr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79749</TotalTime>
  <Words>250</Words>
  <Application>Microsoft Office PowerPoint</Application>
  <PresentationFormat>Widescreen</PresentationFormat>
  <Paragraphs>27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17" baseType="lpstr">
      <vt:lpstr>Arial </vt:lpstr>
      <vt:lpstr>Nokia Pure Headline Ultra Light</vt:lpstr>
      <vt:lpstr>Nokia Pure Text</vt:lpstr>
      <vt:lpstr>Nokia Pure Text Light</vt:lpstr>
      <vt:lpstr>Qualcomm Office Regular</vt:lpstr>
      <vt:lpstr>Qualcomm Regular</vt:lpstr>
      <vt:lpstr>SimSun</vt:lpstr>
      <vt:lpstr>游ゴシック</vt:lpstr>
      <vt:lpstr>Arial</vt:lpstr>
      <vt:lpstr>Calibri</vt:lpstr>
      <vt:lpstr>Times New Roman</vt:lpstr>
      <vt:lpstr>Wingdings</vt:lpstr>
      <vt:lpstr>Nokia White Master with headline</vt:lpstr>
      <vt:lpstr>2_Office Theme</vt:lpstr>
      <vt:lpstr>Summary of guidance from SA to SA2 on Rel-19 content discussions in Q4</vt:lpstr>
      <vt:lpstr>Introduction</vt:lpstr>
      <vt:lpstr>Guidance on Rel-19 to SA2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Andy Bennett</cp:lastModifiedBy>
  <cp:revision>890</cp:revision>
  <cp:lastPrinted>2023-08-02T08:25:48Z</cp:lastPrinted>
  <dcterms:created xsi:type="dcterms:W3CDTF">2018-05-24T11:49:12Z</dcterms:created>
  <dcterms:modified xsi:type="dcterms:W3CDTF">2023-09-29T13:53:04Z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