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830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3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S2-2310046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158</a:t>
            </a:r>
          </a:p>
          <a:p>
            <a:r>
              <a:rPr lang="en-GB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Goteborg, Sweden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 Aug 21-25,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2023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WG2#158 Aug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. 21-25,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SA2#158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</a:t>
            </a:r>
            <a:r>
              <a:rPr lang="en-US" altLang="en-US" sz="2000" b="1" dirty="0" smtClean="0"/>
              <a:t>Zhu (</a:t>
            </a:r>
            <a:r>
              <a:rPr lang="en-GB" sz="1800" b="1" dirty="0" smtClean="0">
                <a:latin typeface="Arial" charset="0"/>
              </a:rPr>
              <a:t>ZTE)</a:t>
            </a:r>
          </a:p>
          <a:p>
            <a:pPr>
              <a:lnSpc>
                <a:spcPct val="80000"/>
              </a:lnSpc>
            </a:pPr>
            <a:r>
              <a:rPr lang="en-GB" sz="1800" b="1" dirty="0" err="1" smtClean="0">
                <a:latin typeface="Arial" charset="0"/>
              </a:rPr>
              <a:t>Myungjune</a:t>
            </a:r>
            <a:r>
              <a:rPr lang="en-GB" sz="1800" b="1" dirty="0" smtClean="0">
                <a:latin typeface="Arial" charset="0"/>
              </a:rPr>
              <a:t> (LGE)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SA#99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913406" cy="40313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kern="0" dirty="0" smtClean="0"/>
              <a:t>General</a:t>
            </a:r>
            <a:endParaRPr lang="de-DE" altLang="de-DE" sz="2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CRs for KI#1 and KI#3 are discussed and 6 CRs are approved, 1 LS out is sent to SA4. Two issues are still open: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KI#1:</a:t>
            </a:r>
            <a:r>
              <a:rPr lang="en-US" altLang="zh-CN" sz="1200" dirty="0"/>
              <a:t>T</a:t>
            </a:r>
            <a:r>
              <a:rPr lang="en-GB" altLang="zh-CN" sz="1200" dirty="0"/>
              <a:t>he handling of the case the UE is not yet updated needs to be addressed.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KI#3:</a:t>
            </a:r>
            <a:r>
              <a:rPr lang="en-US" altLang="zh-CN" sz="1200" dirty="0"/>
              <a:t> Whether and based on what criteria to trigger the reporting and the handling of the transition to CM-IDLE for UEs with PDU Sessions and the applicability to the CP CIOT optimization use cases are FFS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CRs for KI#4,5,6 are not handled at this meeting </a:t>
            </a:r>
            <a:endParaRPr lang="en-US" altLang="zh-CN" sz="16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2000" b="1" dirty="0" smtClean="0"/>
              <a:t>Contentious Issue</a:t>
            </a:r>
            <a:r>
              <a:rPr lang="de-DE" altLang="zh-CN" sz="20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contentious issue remains.</a:t>
            </a:r>
            <a:endParaRPr lang="en-US" altLang="zh-CN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of the Next </a:t>
            </a:r>
            <a:r>
              <a:rPr lang="de-DE" altLang="zh-CN" sz="1800" b="1" dirty="0" smtClean="0"/>
              <a:t>Meeting</a:t>
            </a:r>
            <a:endParaRPr lang="de-DE" altLang="zh-CN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SA2#159 will </a:t>
            </a:r>
            <a:r>
              <a:rPr lang="en-US" altLang="zh-CN" sz="1600" dirty="0"/>
              <a:t>focus </a:t>
            </a:r>
            <a:r>
              <a:rPr lang="en-US" altLang="zh-CN" sz="1600" dirty="0" smtClean="0"/>
              <a:t>on CRs for</a:t>
            </a:r>
            <a:r>
              <a:rPr lang="en-US" altLang="zh-CN" sz="1600" dirty="0" smtClean="0"/>
              <a:t> </a:t>
            </a:r>
            <a:r>
              <a:rPr lang="en-US" altLang="zh-CN" sz="1600" dirty="0" smtClean="0"/>
              <a:t>KI#4, KI#5 and </a:t>
            </a:r>
            <a:r>
              <a:rPr lang="en-US" altLang="zh-CN" sz="1600" dirty="0" smtClean="0"/>
              <a:t>KI#6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SA2#160 will focus on all key issues</a:t>
            </a:r>
            <a:endParaRPr lang="en-US" altLang="zh-CN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813331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5574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29898</TotalTime>
  <Words>156</Words>
  <Application>Microsoft Office PowerPoint</Application>
  <PresentationFormat>全屏显示(4:3)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 </vt:lpstr>
      <vt:lpstr>Malgun Gothic</vt:lpstr>
      <vt:lpstr>宋体</vt:lpstr>
      <vt:lpstr>Arial</vt:lpstr>
      <vt:lpstr>Calibri</vt:lpstr>
      <vt:lpstr>Times New Roman</vt:lpstr>
      <vt:lpstr>Office Theme</vt:lpstr>
      <vt:lpstr>   eNS_Ph3 Status Report after SA2#158 </vt:lpstr>
      <vt:lpstr>eNS_Ph3 status after SA#99 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ZTEr06</cp:lastModifiedBy>
  <cp:revision>1411</cp:revision>
  <dcterms:created xsi:type="dcterms:W3CDTF">2008-08-30T09:32:10Z</dcterms:created>
  <dcterms:modified xsi:type="dcterms:W3CDTF">2023-08-29T15:31:03Z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