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908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108" d="100"/>
          <a:sy n="108" d="100"/>
        </p:scale>
        <p:origin x="199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S2-2310039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#158</a:t>
            </a:r>
          </a:p>
          <a:p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21 – 25 August, 2023, </a:t>
            </a:r>
            <a:r>
              <a:rPr lang="en-GB" altLang="zh-CN" sz="10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Göteborg</a:t>
            </a: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Sweden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WG2#158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GB" altLang="de-DE" sz="1200" baseline="0" dirty="0" err="1">
                <a:solidFill>
                  <a:schemeClr val="bg1"/>
                </a:solidFill>
              </a:rPr>
              <a:t>Göteborg</a:t>
            </a:r>
            <a:r>
              <a:rPr lang="en-GB" altLang="de-DE" sz="1200" baseline="0" dirty="0">
                <a:solidFill>
                  <a:schemeClr val="bg1"/>
                </a:solidFill>
              </a:rPr>
              <a:t>, 21-25 August, 2023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dirty="0"/>
              <a:t>(FS_)5GSAT_Ph2 Status Report </a:t>
            </a:r>
            <a:br>
              <a:rPr lang="en-GB" dirty="0"/>
            </a:br>
            <a:r>
              <a:rPr lang="en-GB" dirty="0"/>
              <a:t>5GC enhancement for satellite access Phase 2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zh-CN" sz="1800" dirty="0"/>
              <a:t>Jean-Yves Fine</a:t>
            </a: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Thales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800350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SA#100: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CRs to TS 23.401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CR to TS 23.501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 CRs to TS 23.502 agreed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/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4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</a:t>
                      </a:r>
                      <a:r>
                        <a:rPr lang="en-GB" altLang="zh-CN" sz="1200" b="1" i="0" u="none" strike="noStrike" kern="1200" baseline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5GSAT_Ph2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Satellite</a:t>
                      </a:r>
                      <a:r>
                        <a:rPr lang="en-GB" altLang="zh-CN" sz="1200" b="1" i="0" u="none" strike="noStrike" kern="1200" baseline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777756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9" y="184635"/>
            <a:ext cx="5848706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5GSAT_Ph2 status at SA#101 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112</Words>
  <Application>Microsoft Office PowerPoint</Application>
  <PresentationFormat>On-screen Show (4:3)</PresentationFormat>
  <Paragraphs>28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(FS_)5GSAT_Ph2 Status Report  5GC enhancement for satellite access Phase 2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FINE Jean-Yves</cp:lastModifiedBy>
  <cp:revision>1928</cp:revision>
  <dcterms:created xsi:type="dcterms:W3CDTF">2008-08-30T09:32:10Z</dcterms:created>
  <dcterms:modified xsi:type="dcterms:W3CDTF">2023-09-04T08:35:54Z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