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92" r:id="rId6"/>
    <p:sldId id="937" r:id="rId7"/>
    <p:sldId id="936" r:id="rId8"/>
    <p:sldId id="790" r:id="rId9"/>
    <p:sldId id="791" r:id="rId10"/>
    <p:sldId id="789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22-26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Berlin, Germany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S2-2307440</a:t>
            </a:r>
            <a:endParaRPr lang="de-DE" sz="2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WG2#157,</a:t>
            </a:r>
            <a:r>
              <a:rPr lang="en-GB" altLang="de-DE" sz="1200" baseline="0" dirty="0">
                <a:solidFill>
                  <a:schemeClr val="bg1"/>
                </a:solidFill>
              </a:rPr>
              <a:t> 22-26 May, 2023, electronic meeting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40484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2 CRs submitted related to incoming CT1 liaison (not handled)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outgoing liaison to </a:t>
            </a:r>
            <a:r>
              <a:rPr lang="en-US" sz="1400"/>
              <a:t>CT1 approved</a:t>
            </a:r>
            <a:endParaRPr lang="en-US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Continue handling of 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0942759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43518</TotalTime>
  <Words>414</Words>
  <Application>Microsoft Office PowerPoint</Application>
  <PresentationFormat>On-screen Show (4:3)</PresentationFormat>
  <Paragraphs>136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SA2#157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1929</cp:revision>
  <dcterms:created xsi:type="dcterms:W3CDTF">2008-08-30T09:32:10Z</dcterms:created>
  <dcterms:modified xsi:type="dcterms:W3CDTF">2023-05-30T19:54:13Z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