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59" d="100"/>
          <a:sy n="59" d="100"/>
        </p:scale>
        <p:origin x="14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#S2-157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Berlin, May 22 – 26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S2-2307439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733320" y="652979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WG2#157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5WWC_Ph2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5WWC_Ph2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5WWC_Ph2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5WWC_Ph2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902687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fr-FR" altLang="zh-CN" sz="1600" dirty="0">
                <a:latin typeface="Calibri" panose="020F0502020204030204" pitchFamily="34" charset="0"/>
              </a:rPr>
              <a:t>13 Cr(s) </a:t>
            </a:r>
            <a:r>
              <a:rPr lang="fr-FR" altLang="zh-CN" sz="1600" dirty="0" err="1">
                <a:latin typeface="Calibri" panose="020F0502020204030204" pitchFamily="34" charset="0"/>
              </a:rPr>
              <a:t>agreed</a:t>
            </a:r>
            <a:r>
              <a:rPr lang="fr-FR" altLang="zh-CN" sz="1600" dirty="0">
                <a:latin typeface="Calibri" panose="020F0502020204030204" pitchFamily="34" charset="0"/>
              </a:rPr>
              <a:t> (8 to 23.316, 1 to 23.501, 2 to 23.502, 2 to 23.503)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fr-FR" altLang="zh-CN" sz="1600" dirty="0">
                <a:latin typeface="Calibri" panose="020F0502020204030204" pitchFamily="34" charset="0"/>
              </a:rPr>
              <a:t>Normative </a:t>
            </a:r>
            <a:r>
              <a:rPr lang="fr-FR" altLang="zh-CN" sz="1600" dirty="0" err="1">
                <a:latin typeface="Calibri" panose="020F0502020204030204" pitchFamily="34" charset="0"/>
              </a:rPr>
              <a:t>work</a:t>
            </a:r>
            <a:r>
              <a:rPr lang="fr-FR" altLang="zh-CN" sz="1600" dirty="0">
                <a:latin typeface="Calibri" panose="020F0502020204030204" pitchFamily="34" charset="0"/>
              </a:rPr>
              <a:t> </a:t>
            </a:r>
            <a:r>
              <a:rPr lang="fr-FR" altLang="zh-CN" sz="1600" dirty="0" err="1">
                <a:latin typeface="Calibri" panose="020F0502020204030204" pitchFamily="34" charset="0"/>
              </a:rPr>
              <a:t>concluded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 (but small impacts to NGAP)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LS to send to BBF / CableLabs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Maintenance work including handling feedback from CT groups and BBF / CableLabs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268932"/>
              </p:ext>
            </p:extLst>
          </p:nvPr>
        </p:nvGraphicFramePr>
        <p:xfrm>
          <a:off x="260350" y="1026575"/>
          <a:ext cx="8810067" cy="17098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6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9606</TotalTime>
  <Words>126</Words>
  <Application>Microsoft Office PowerPoint</Application>
  <PresentationFormat>On-screen Show (4:3)</PresentationFormat>
  <Paragraphs>31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Symbol</vt:lpstr>
      <vt:lpstr>Times New Roman</vt:lpstr>
      <vt:lpstr>Office Theme</vt:lpstr>
      <vt:lpstr>SA WG2 Status for 5WWC_Ph2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LTHM5</cp:lastModifiedBy>
  <cp:revision>1341</cp:revision>
  <dcterms:created xsi:type="dcterms:W3CDTF">2008-08-30T09:32:10Z</dcterms:created>
  <dcterms:modified xsi:type="dcterms:W3CDTF">2023-05-30T17:06:51Z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