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26" r:id="rId6"/>
    <p:sldId id="827" r:id="rId7"/>
    <p:sldId id="828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0" d="100"/>
          <a:sy n="60" d="100"/>
        </p:scale>
        <p:origin x="-1584" y="-1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5/29/2023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5/29/2023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022118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022118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b="1" dirty="0" smtClean="0">
                <a:effectLst/>
              </a:rPr>
              <a:t>S2-2307435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157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22 - 26 May, 2023, Berlin, Germany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29777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WG2#157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de-DE" sz="1300" baseline="0" dirty="0" smtClean="0">
                <a:solidFill>
                  <a:schemeClr val="bg1"/>
                </a:solidFill>
                <a:latin typeface="+mn-lt"/>
              </a:rPr>
              <a:t>22 - 26 May, 2023, Berlin, Germany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GB" sz="3600" b="1" dirty="0" smtClean="0"/>
              <a:t>NG_RTC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SA2#156E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390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39 </a:t>
            </a:r>
            <a:r>
              <a:rPr lang="en-US" altLang="zh-CN" sz="1400" dirty="0" smtClean="0"/>
              <a:t>contributions were submitted to #156E and 31 contributions (including a LS)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/>
                <a:cs typeface="Times New Roman"/>
              </a:rPr>
              <a:t>Achievements: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 smtClean="0">
                <a:ea typeface="宋体"/>
                <a:cs typeface="Times New Roman"/>
              </a:rPr>
              <a:t>Editor’s notes on service profile, interface for repository data retrieval, trigger of including DC SDP, stream ID and P2P media specification was resolved</a:t>
            </a:r>
            <a:endParaRPr lang="en-GB" altLang="zh-CN" sz="1300" dirty="0" smtClean="0">
              <a:ea typeface="宋体"/>
              <a:cs typeface="Times New Roman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DC procedures were updated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Registration and discovery of DCMF and enhanced MRF were agreed, with which KI#4 was completed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Architecture and procedure for UE rendering AR communication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Remaining issues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How to extend IMS DC architecture to converge DCMF and ARMF needs further discussion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DCMF service enhancements for supporting ARMF needs further discussion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Roaming support is not handled in this meeting due to TU limitation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complete normative work on KI#1 and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Synchronize with SA4 outcome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43195709"/>
              </p:ext>
            </p:extLst>
          </p:nvPr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60%-&gt;85%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970014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427214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SA2#157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390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37 </a:t>
            </a:r>
            <a:r>
              <a:rPr lang="en-US" altLang="zh-CN" sz="1400" dirty="0" smtClean="0"/>
              <a:t>contributions were submitted to </a:t>
            </a:r>
            <a:r>
              <a:rPr lang="en-US" altLang="zh-CN" sz="1400" dirty="0" smtClean="0"/>
              <a:t>#157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/>
                <a:cs typeface="Times New Roman"/>
              </a:rPr>
              <a:t>Achievements: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Services of IMS AS and DCMF were enhanced to support AR communications</a:t>
            </a:r>
            <a:endParaRPr lang="en-GB" altLang="zh-CN" sz="1300" dirty="0" smtClean="0">
              <a:ea typeface="宋体"/>
              <a:cs typeface="Times New Roman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Procedures for AR and data channel were updated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Mr/Cr for IMS DC is supported</a:t>
            </a:r>
            <a:endParaRPr lang="en-GB" altLang="zh-CN" sz="1300" dirty="0" smtClean="0">
              <a:ea typeface="宋体"/>
              <a:cs typeface="Times New Roman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It is agreed only home routed roaming is supported in R18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Data channel multiplexing is not supported in R18 and the reply LS is sent to SA4 accordingly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 smtClean="0">
                <a:ea typeface="宋体"/>
                <a:cs typeface="Times New Roman"/>
              </a:rPr>
              <a:t>A LS on UICC </a:t>
            </a:r>
            <a:r>
              <a:rPr lang="en-GB" altLang="zh-CN" sz="1400" dirty="0" smtClean="0"/>
              <a:t>configuration for IMS </a:t>
            </a:r>
            <a:r>
              <a:rPr lang="en-GB" altLang="zh-CN" sz="1400" dirty="0" smtClean="0"/>
              <a:t>data channel is send to CT6</a:t>
            </a:r>
            <a:endParaRPr lang="en-GB" altLang="zh-CN" sz="1300" dirty="0" smtClean="0">
              <a:ea typeface="宋体"/>
              <a:cs typeface="Times New Roman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The WI is 100% complete with all remaining issues solved </a:t>
            </a:r>
            <a:endParaRPr lang="en-GB" altLang="zh-CN" sz="1400" dirty="0" smtClean="0">
              <a:ea typeface="宋体"/>
              <a:cs typeface="Times New Roman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Synchronization </a:t>
            </a:r>
            <a:r>
              <a:rPr lang="en-US" altLang="zh-CN" sz="1400" dirty="0" smtClean="0"/>
              <a:t>with SA4 </a:t>
            </a:r>
            <a:r>
              <a:rPr lang="en-US" altLang="zh-CN" sz="1400" dirty="0" smtClean="0"/>
              <a:t>outcome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Maintenance on correction and editorial changes</a:t>
            </a: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43195709"/>
              </p:ext>
            </p:extLst>
          </p:nvPr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85%-&gt;100%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970014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427214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at SA#100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390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39 contributions were submitted to #156E </a:t>
            </a:r>
            <a:r>
              <a:rPr lang="en-US" altLang="zh-CN" sz="1400" dirty="0" smtClean="0"/>
              <a:t> and 37 </a:t>
            </a:r>
            <a:r>
              <a:rPr lang="en-US" altLang="zh-CN" sz="1400" dirty="0" smtClean="0"/>
              <a:t>contributions were submitted to </a:t>
            </a:r>
            <a:r>
              <a:rPr lang="en-US" altLang="zh-CN" sz="1400" dirty="0" smtClean="0"/>
              <a:t>#157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The WI is 100% complete with all remaining issues solved</a:t>
            </a:r>
            <a:endParaRPr lang="en-GB" altLang="zh-CN" sz="1400" dirty="0" smtClean="0">
              <a:ea typeface="宋体"/>
              <a:cs typeface="Times New Roman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Synchronization </a:t>
            </a:r>
            <a:r>
              <a:rPr lang="en-US" altLang="zh-CN" sz="1400" dirty="0" smtClean="0"/>
              <a:t>with SA4 </a:t>
            </a:r>
            <a:r>
              <a:rPr lang="en-US" altLang="zh-CN" sz="1400" dirty="0" smtClean="0"/>
              <a:t>outcome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Maintenance on correction and editorial changes</a:t>
            </a: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43195709"/>
              </p:ext>
            </p:extLst>
          </p:nvPr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60%-&gt;100%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970014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427214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36643</TotalTime>
  <Words>390</Words>
  <Application>Microsoft Office PowerPoint</Application>
  <PresentationFormat>全屏显示(4:3)</PresentationFormat>
  <Paragraphs>79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   NG_RTC Status Report</vt:lpstr>
      <vt:lpstr>NG_RTC status after SA2#156E</vt:lpstr>
      <vt:lpstr>NG_RTC status after SA2#157</vt:lpstr>
      <vt:lpstr>NG_RTC status at SA#100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R3</cp:lastModifiedBy>
  <cp:revision>1522</cp:revision>
  <dcterms:created xsi:type="dcterms:W3CDTF">2008-08-30T09:32:10Z</dcterms:created>
  <dcterms:modified xsi:type="dcterms:W3CDTF">2023-05-29T04:01:49Z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