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34" r:id="rId3"/>
    <p:sldId id="840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  <p:cmAuthor id="3" name="catt-v3" initials="catt-v3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85978" autoAdjust="0"/>
  </p:normalViewPr>
  <p:slideViewPr>
    <p:cSldViewPr snapToGrid="0">
      <p:cViewPr varScale="1">
        <p:scale>
          <a:sx n="85" d="100"/>
          <a:sy n="85" d="100"/>
        </p:scale>
        <p:origin x="1613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-1856" y="1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5/27/2023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5/27/2023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SA WG2 Meeting #S2-157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Berlin, Germany, May 22 - 26, 2023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S2-2307429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3096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August </a:t>
            </a:r>
            <a:r>
              <a:rPr lang="en-US" altLang="zh-CN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17–26,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    5G </a:t>
            </a:r>
            <a:r>
              <a:rPr lang="en-GB" dirty="0" err="1"/>
              <a:t>eLCS</a:t>
            </a:r>
            <a:r>
              <a:rPr lang="en-GB" dirty="0"/>
              <a:t> Phase 3 Work Item</a:t>
            </a:r>
            <a:br>
              <a:rPr lang="en-GB" dirty="0"/>
            </a:br>
            <a:r>
              <a:rPr lang="en-GB" dirty="0"/>
              <a:t>Status Report</a:t>
            </a: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br>
              <a:rPr lang="en-US" altLang="en-US" dirty="0"/>
            </a:br>
            <a:r>
              <a:rPr lang="en-GB" dirty="0"/>
              <a:t>Ming Ai @  CATT</a:t>
            </a:r>
          </a:p>
          <a:p>
            <a:r>
              <a:rPr lang="en-GB" dirty="0" err="1"/>
              <a:t>Runze</a:t>
            </a:r>
            <a:r>
              <a:rPr lang="en-GB" dirty="0"/>
              <a:t> Zhou @ Huawei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5G_eLCS_ph3 status after SA2#157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3655468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09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85%-&gt;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lang="en-US" altLang="ko-KR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8"/>
            <a:ext cx="8791131" cy="400956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SA2#157:</a:t>
            </a:r>
          </a:p>
          <a:p>
            <a:pPr lvl="1">
              <a:spcBef>
                <a:spcPts val="0"/>
              </a:spcBef>
            </a:pPr>
            <a:r>
              <a:rPr lang="de-DE" altLang="zh-CN" sz="1400" dirty="0">
                <a:solidFill>
                  <a:srgbClr val="000000"/>
                </a:solidFill>
              </a:rPr>
              <a:t>SA2#157  is the 5th meeting for the normative work.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Totally 21 CRs are approved in this meeting.</a:t>
            </a:r>
            <a:endParaRPr lang="en-US" sz="1400" dirty="0"/>
          </a:p>
          <a:p>
            <a:pPr lvl="1">
              <a:spcBef>
                <a:spcPts val="0"/>
              </a:spcBef>
            </a:pPr>
            <a:r>
              <a:rPr lang="en-US" sz="1400" dirty="0"/>
              <a:t>One CR is not handled (S2-2306921) due to the absence of the presenter.</a:t>
            </a:r>
          </a:p>
          <a:p>
            <a:pPr lvl="1">
              <a:spcBef>
                <a:spcPts val="0"/>
              </a:spcBef>
            </a:pPr>
            <a:endParaRPr lang="en-US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lnSpc>
                <a:spcPts val="1600"/>
              </a:lnSpc>
            </a:pPr>
            <a:r>
              <a:rPr lang="en-US" sz="1400" dirty="0"/>
              <a:t>Received following LS: (1)</a:t>
            </a:r>
            <a:r>
              <a:rPr lang="en-GB" sz="1400" kern="1200" dirty="0">
                <a:latin typeface="Times New Roman" pitchFamily="18" charset="0"/>
              </a:rPr>
              <a:t>LS from RAN WG2: </a:t>
            </a:r>
            <a:r>
              <a:rPr lang="en-US" sz="1400" kern="1200" dirty="0">
                <a:latin typeface="Times New Roman" pitchFamily="18" charset="0"/>
              </a:rPr>
              <a:t>Response LS on PRU Procedures</a:t>
            </a:r>
            <a:r>
              <a:rPr lang="en-GB" sz="1400" kern="1200" dirty="0">
                <a:latin typeface="Times New Roman" pitchFamily="18" charset="0"/>
              </a:rPr>
              <a:t>; (2) </a:t>
            </a:r>
            <a:r>
              <a:rPr lang="en-US" sz="1400" kern="1200" dirty="0">
                <a:latin typeface="Times New Roman" pitchFamily="18" charset="0"/>
              </a:rPr>
              <a:t>LS from RAN WG2: Reply LS to SA2 on Low Power High Accuracy Positioning</a:t>
            </a:r>
          </a:p>
          <a:p>
            <a:pPr lvl="1">
              <a:lnSpc>
                <a:spcPts val="1600"/>
              </a:lnSpc>
            </a:pPr>
            <a:r>
              <a:rPr lang="en-US" sz="1400" kern="1200" dirty="0">
                <a:latin typeface="Times New Roman" pitchFamily="18" charset="0"/>
              </a:rPr>
              <a:t>No new LS sent to RAN WGs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/>
              <a:t>RAN alignment may be needed for solution related to e.g. support of PRU.</a:t>
            </a:r>
            <a:endParaRPr lang="en-US" sz="1400" i="1" kern="1200" dirty="0">
              <a:latin typeface="Times New Roman" pitchFamily="18" charset="0"/>
            </a:endParaRPr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Continue the normative work on the issues have dependency with other WGs. </a:t>
            </a:r>
          </a:p>
          <a:p>
            <a:pPr lvl="1"/>
            <a:r>
              <a:rPr lang="en-US" altLang="zh-CN" sz="1400" dirty="0"/>
              <a:t>Solution for user plane positioning needs to coordinate with CT1’ LS reply when received (SA2 has sent LS to CT1 in S2-2301857).</a:t>
            </a:r>
          </a:p>
        </p:txBody>
      </p:sp>
    </p:spTree>
    <p:extLst>
      <p:ext uri="{BB962C8B-B14F-4D97-AF65-F5344CB8AC3E}">
        <p14:creationId xmlns:p14="http://schemas.microsoft.com/office/powerpoint/2010/main" val="1577152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FS_eLCS_ph3 status after SA2#155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Revised in SP-220069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SA2#156e: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SA2#155 was the 9</a:t>
            </a:r>
            <a:r>
              <a:rPr lang="en-US" altLang="zh-CN" sz="1400" baseline="30000" dirty="0"/>
              <a:t>th</a:t>
            </a:r>
            <a:r>
              <a:rPr lang="en-US" altLang="zh-CN" sz="1400" dirty="0"/>
              <a:t>  meeting to have FS_eLCS_Ph3 on 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No Paper received.</a:t>
            </a:r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/>
              <a:t>No</a:t>
            </a:r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  <a:endParaRPr lang="en-US" altLang="zh-CN" sz="1400" dirty="0"/>
          </a:p>
          <a:p>
            <a:pPr lvl="1"/>
            <a:r>
              <a:rPr lang="en-US" altLang="zh-CN" sz="1400" dirty="0"/>
              <a:t>Proceed to Normative work</a:t>
            </a:r>
            <a:r>
              <a:rPr lang="en-US" sz="1400" dirty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928289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9771</TotalTime>
  <Words>284</Words>
  <Application>Microsoft Office PowerPoint</Application>
  <PresentationFormat>全屏显示(4:3)</PresentationFormat>
  <Paragraphs>50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 5G eLCS Phase 3 Work Item Status Report</vt:lpstr>
      <vt:lpstr> 5G_eLCS_ph3 status after SA2#157</vt:lpstr>
      <vt:lpstr> FS_eLCS_ph3 status after SA2#155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0525</cp:lastModifiedBy>
  <cp:revision>1545</cp:revision>
  <dcterms:created xsi:type="dcterms:W3CDTF">2008-08-30T09:32:10Z</dcterms:created>
  <dcterms:modified xsi:type="dcterms:W3CDTF">2023-05-27T16:04:12Z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(3)cxQIMg/xO8GfaNUpCaixEsrRMpO5/9Gzb4cRQXbveGwb5D9BVhumQVbQondIRXm5pbLTsndi
g9VnsuRoQsIdeUR9Gqo7X365A+5RDPIfAvTPJetkUKTWhMF7sRH7z66UThvucGR9XaSQ0K/k
m4nqk3GCwyg3kVoxYzUUrXCp9sE9GsTg6haR15AXyypa3T85RqjBCY8XNgAa8TrKgcBBsQVQ
E1gQWQD/FKyNhZYO2V</vt:lpwstr>
  </property>
  <property fmtid="{D5CDD505-2E9C-101B-9397-08002B2CF9AE}" pid="9" name="_2015_ms_pID_7253431">
    <vt:lpwstr>CSUW7XfSgW2THV3YcOwEJvGlGQw/esjizOkGzmtiBP64JBo8n2N9lG
9zF+7J4fxpKmww1LpfS5UwSKx0f2XM+quUCzyA+FNxD+aTjcOGi5Yh7EEmOoRQ/FiQyUEYkI
AEevkNfC/PyC1V2oeyuCSBnu2IAJwegPiI6PwkLmFPG/si1nSY3HrG9JOx3+tpC16v6dAeFH
f+7dCbcKA7SVs8+1hubl399G1FgTdUQpBVDB</vt:lpwstr>
  </property>
  <property fmtid="{D5CDD505-2E9C-101B-9397-08002B2CF9AE}" pid="10" name="_2015_ms_pID_7253432">
    <vt:lpwstr>Pg==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