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9"/>
  </p:notesMasterIdLst>
  <p:handoutMasterIdLst>
    <p:handoutMasterId r:id="rId10"/>
  </p:handoutMasterIdLst>
  <p:sldIdLst>
    <p:sldId id="303" r:id="rId6"/>
    <p:sldId id="798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14B7E1-06FF-481F-AF45-AA74B356906E}" v="2" dt="2023-04-21T16:54:49.59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30" autoAdjust="0"/>
    <p:restoredTop sz="96699" autoAdjust="0"/>
  </p:normalViewPr>
  <p:slideViewPr>
    <p:cSldViewPr snapToGrid="0">
      <p:cViewPr varScale="1">
        <p:scale>
          <a:sx n="122" d="100"/>
          <a:sy n="122" d="100"/>
        </p:scale>
        <p:origin x="157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hashree Dattatri Kedalagudde" userId="3bdde223-3cc2-46f9-a18e-ffee047e675d" providerId="ADAL" clId="{2B14B7E1-06FF-481F-AF45-AA74B356906E}"/>
    <pc:docChg chg="custSel delSld modSld modMainMaster">
      <pc:chgData name="Meghashree Dattatri Kedalagudde" userId="3bdde223-3cc2-46f9-a18e-ffee047e675d" providerId="ADAL" clId="{2B14B7E1-06FF-481F-AF45-AA74B356906E}" dt="2023-04-21T17:00:34.145" v="223" actId="20577"/>
      <pc:docMkLst>
        <pc:docMk/>
      </pc:docMkLst>
      <pc:sldChg chg="del">
        <pc:chgData name="Meghashree Dattatri Kedalagudde" userId="3bdde223-3cc2-46f9-a18e-ffee047e675d" providerId="ADAL" clId="{2B14B7E1-06FF-481F-AF45-AA74B356906E}" dt="2023-04-21T16:59:10.845" v="214" actId="2696"/>
        <pc:sldMkLst>
          <pc:docMk/>
          <pc:sldMk cId="1304530617" sldId="791"/>
        </pc:sldMkLst>
      </pc:sldChg>
      <pc:sldChg chg="modSp mod">
        <pc:chgData name="Meghashree Dattatri Kedalagudde" userId="3bdde223-3cc2-46f9-a18e-ffee047e675d" providerId="ADAL" clId="{2B14B7E1-06FF-481F-AF45-AA74B356906E}" dt="2023-04-21T17:00:34.145" v="223" actId="20577"/>
        <pc:sldMkLst>
          <pc:docMk/>
          <pc:sldMk cId="306876679" sldId="796"/>
        </pc:sldMkLst>
        <pc:spChg chg="mod">
          <ac:chgData name="Meghashree Dattatri Kedalagudde" userId="3bdde223-3cc2-46f9-a18e-ffee047e675d" providerId="ADAL" clId="{2B14B7E1-06FF-481F-AF45-AA74B356906E}" dt="2023-04-21T16:58:30.012" v="186" actId="20577"/>
          <ac:spMkLst>
            <pc:docMk/>
            <pc:sldMk cId="306876679" sldId="796"/>
            <ac:spMk id="2" creationId="{E6ED52C4-5430-4D56-8D2A-947A8B15DB3C}"/>
          </ac:spMkLst>
        </pc:spChg>
        <pc:spChg chg="mod">
          <ac:chgData name="Meghashree Dattatri Kedalagudde" userId="3bdde223-3cc2-46f9-a18e-ffee047e675d" providerId="ADAL" clId="{2B14B7E1-06FF-481F-AF45-AA74B356906E}" dt="2023-04-21T16:58:55.430" v="213" actId="20577"/>
          <ac:spMkLst>
            <pc:docMk/>
            <pc:sldMk cId="306876679" sldId="796"/>
            <ac:spMk id="5" creationId="{15D28A3F-B4FD-414F-9637-F7C890005039}"/>
          </ac:spMkLst>
        </pc:spChg>
        <pc:graphicFrameChg chg="modGraphic">
          <ac:chgData name="Meghashree Dattatri Kedalagudde" userId="3bdde223-3cc2-46f9-a18e-ffee047e675d" providerId="ADAL" clId="{2B14B7E1-06FF-481F-AF45-AA74B356906E}" dt="2023-04-21T17:00:34.145" v="223" actId="20577"/>
          <ac:graphicFrameMkLst>
            <pc:docMk/>
            <pc:sldMk cId="306876679" sldId="796"/>
            <ac:graphicFrameMk id="7" creationId="{8E7B86D5-0B56-4201-87AC-24C0DDEF5E75}"/>
          </ac:graphicFrameMkLst>
        </pc:graphicFrameChg>
      </pc:sldChg>
      <pc:sldChg chg="modSp mod">
        <pc:chgData name="Meghashree Dattatri Kedalagudde" userId="3bdde223-3cc2-46f9-a18e-ffee047e675d" providerId="ADAL" clId="{2B14B7E1-06FF-481F-AF45-AA74B356906E}" dt="2023-04-21T16:59:58.095" v="220" actId="20577"/>
        <pc:sldMkLst>
          <pc:docMk/>
          <pc:sldMk cId="1578768282" sldId="798"/>
        </pc:sldMkLst>
        <pc:spChg chg="mod">
          <ac:chgData name="Meghashree Dattatri Kedalagudde" userId="3bdde223-3cc2-46f9-a18e-ffee047e675d" providerId="ADAL" clId="{2B14B7E1-06FF-481F-AF45-AA74B356906E}" dt="2023-04-21T16:59:19.478" v="218" actId="20577"/>
          <ac:spMkLst>
            <pc:docMk/>
            <pc:sldMk cId="1578768282" sldId="798"/>
            <ac:spMk id="2" creationId="{E6ED52C4-5430-4D56-8D2A-947A8B15DB3C}"/>
          </ac:spMkLst>
        </pc:spChg>
        <pc:spChg chg="mod">
          <ac:chgData name="Meghashree Dattatri Kedalagudde" userId="3bdde223-3cc2-46f9-a18e-ffee047e675d" providerId="ADAL" clId="{2B14B7E1-06FF-481F-AF45-AA74B356906E}" dt="2023-04-21T16:59:58.095" v="220" actId="20577"/>
          <ac:spMkLst>
            <pc:docMk/>
            <pc:sldMk cId="1578768282" sldId="798"/>
            <ac:spMk id="5" creationId="{15D28A3F-B4FD-414F-9637-F7C890005039}"/>
          </ac:spMkLst>
        </pc:spChg>
        <pc:graphicFrameChg chg="modGraphic">
          <ac:chgData name="Meghashree Dattatri Kedalagudde" userId="3bdde223-3cc2-46f9-a18e-ffee047e675d" providerId="ADAL" clId="{2B14B7E1-06FF-481F-AF45-AA74B356906E}" dt="2023-04-21T16:56:19.762" v="158" actId="20577"/>
          <ac:graphicFrameMkLst>
            <pc:docMk/>
            <pc:sldMk cId="1578768282" sldId="798"/>
            <ac:graphicFrameMk id="7" creationId="{8E7B86D5-0B56-4201-87AC-24C0DDEF5E75}"/>
          </ac:graphicFrameMkLst>
        </pc:graphicFrameChg>
      </pc:sldChg>
      <pc:sldMasterChg chg="modSp mod modSldLayout">
        <pc:chgData name="Meghashree Dattatri Kedalagudde" userId="3bdde223-3cc2-46f9-a18e-ffee047e675d" providerId="ADAL" clId="{2B14B7E1-06FF-481F-AF45-AA74B356906E}" dt="2023-04-21T16:55:50.767" v="152" actId="20577"/>
        <pc:sldMasterMkLst>
          <pc:docMk/>
          <pc:sldMasterMk cId="0" sldId="2147483729"/>
        </pc:sldMasterMkLst>
        <pc:spChg chg="mod">
          <ac:chgData name="Meghashree Dattatri Kedalagudde" userId="3bdde223-3cc2-46f9-a18e-ffee047e675d" providerId="ADAL" clId="{2B14B7E1-06FF-481F-AF45-AA74B356906E}" dt="2023-04-21T16:55:50.767" v="15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delSp modSp">
          <pc:chgData name="Meghashree Dattatri Kedalagudde" userId="3bdde223-3cc2-46f9-a18e-ffee047e675d" providerId="ADAL" clId="{2B14B7E1-06FF-481F-AF45-AA74B356906E}" dt="2023-04-21T16:54:49.595" v="75"/>
          <pc:sldLayoutMkLst>
            <pc:docMk/>
            <pc:sldMasterMk cId="0" sldId="2147483729"/>
            <pc:sldLayoutMk cId="1547252697" sldId="2147483768"/>
          </pc:sldLayoutMkLst>
          <pc:spChg chg="del">
            <ac:chgData name="Meghashree Dattatri Kedalagudde" userId="3bdde223-3cc2-46f9-a18e-ffee047e675d" providerId="ADAL" clId="{2B14B7E1-06FF-481F-AF45-AA74B356906E}" dt="2023-04-21T16:54:45.898" v="74"/>
            <ac:spMkLst>
              <pc:docMk/>
              <pc:sldMasterMk cId="0" sldId="2147483729"/>
              <pc:sldLayoutMk cId="1547252697" sldId="2147483768"/>
              <ac:spMk id="2" creationId="{00000000-0000-0000-0000-000000000000}"/>
            </ac:spMkLst>
          </pc:spChg>
          <pc:spChg chg="add mod">
            <ac:chgData name="Meghashree Dattatri Kedalagudde" userId="3bdde223-3cc2-46f9-a18e-ffee047e675d" providerId="ADAL" clId="{2B14B7E1-06FF-481F-AF45-AA74B356906E}" dt="2023-04-21T16:54:49.595" v="75"/>
            <ac:spMkLst>
              <pc:docMk/>
              <pc:sldMasterMk cId="0" sldId="2147483729"/>
              <pc:sldLayoutMk cId="1547252697" sldId="2147483768"/>
              <ac:spMk id="3" creationId="{49766391-A6C8-8AE1-E16E-2E177EAA2A7A}"/>
            </ac:spMkLst>
          </pc:spChg>
        </pc:sldLayoutChg>
        <pc:sldLayoutChg chg="modSp mod">
          <pc:chgData name="Meghashree Dattatri Kedalagudde" userId="3bdde223-3cc2-46f9-a18e-ffee047e675d" providerId="ADAL" clId="{2B14B7E1-06FF-481F-AF45-AA74B356906E}" dt="2023-04-21T16:52:51.607" v="7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Meghashree Dattatri Kedalagudde" userId="3bdde223-3cc2-46f9-a18e-ffee047e675d" providerId="ADAL" clId="{2B14B7E1-06FF-481F-AF45-AA74B356906E}" dt="2023-04-21T16:52:43.845" v="6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Meghashree Dattatri Kedalagudde" userId="3bdde223-3cc2-46f9-a18e-ffee047e675d" providerId="ADAL" clId="{2B14B7E1-06FF-481F-AF45-AA74B356906E}" dt="2023-04-21T16:52:51.607" v="7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Emeeting, 17th – 21st April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S2-2305421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766391-A6C8-8AE1-E16E-2E177EAA2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WG2#156E</a:t>
            </a:r>
            <a:r>
              <a:rPr lang="en-GB" altLang="de-DE" sz="1200" baseline="0" dirty="0">
                <a:solidFill>
                  <a:schemeClr val="bg1"/>
                </a:solidFill>
              </a:rPr>
              <a:t>,  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21</a:t>
            </a:r>
            <a:r>
              <a:rPr lang="en-GB" altLang="de-DE" sz="1200" baseline="30000" dirty="0">
                <a:solidFill>
                  <a:schemeClr val="bg1"/>
                </a:solidFill>
              </a:rPr>
              <a:t>st</a:t>
            </a:r>
            <a:r>
              <a:rPr lang="en-GB" altLang="de-DE" sz="1200" baseline="0" dirty="0">
                <a:solidFill>
                  <a:schemeClr val="bg1"/>
                </a:solidFill>
              </a:rPr>
              <a:t>  April,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SFC/FS_SFC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SA#156E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SA#99: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 CRs were submitted to SA2#156E meeting corresponding conclusions in TR 23.700-18.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CRs for TS 23.501, 1 CR for TS 23.502 and 2 CRs for TS 23.503 were approved.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178955"/>
              </p:ext>
            </p:extLst>
          </p:nvPr>
        </p:nvGraphicFramePr>
        <p:xfrm>
          <a:off x="230594" y="1216255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at SA#100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study and normative work for SFC is 100% complete.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940687"/>
              </p:ext>
            </p:extLst>
          </p:nvPr>
        </p:nvGraphicFramePr>
        <p:xfrm>
          <a:off x="230594" y="1216255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5151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17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174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FF0000"/>
                          </a:solidFill>
                        </a:rPr>
                        <a:t>SP-221336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56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45305</TotalTime>
  <Words>203</Words>
  <Application>Microsoft Office PowerPoint</Application>
  <PresentationFormat>On-screen Show (4:3)</PresentationFormat>
  <Paragraphs>42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SFC/FS_SFC Status Report</vt:lpstr>
      <vt:lpstr>SFC status after SA#156E</vt:lpstr>
      <vt:lpstr>FS_SFC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Meghashree Dattatri Kedalagudde</cp:lastModifiedBy>
  <cp:revision>1860</cp:revision>
  <dcterms:created xsi:type="dcterms:W3CDTF">2008-08-30T09:32:10Z</dcterms:created>
  <dcterms:modified xsi:type="dcterms:W3CDTF">2023-04-21T17:00:34Z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