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7" r:id="rId6"/>
    <p:sldId id="792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19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#156E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S2-2305420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WG2#156E</a:t>
            </a:r>
            <a:r>
              <a:rPr lang="en-GB" altLang="de-DE" sz="1200" baseline="0" dirty="0">
                <a:solidFill>
                  <a:schemeClr val="bg1"/>
                </a:solidFill>
              </a:rPr>
              <a:t>, 17 – 21 April,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/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at SA2#156E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220978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At SA2#156AHE, 48 papers were submitted for normative work, 17 CRs were approved, 15 papers were not handled.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CRs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CR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527305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748364"/>
          </a:xfrm>
        </p:spPr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4609"/>
              </p:ext>
            </p:extLst>
          </p:nvPr>
        </p:nvGraphicFramePr>
        <p:xfrm>
          <a:off x="887570" y="1341882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#154AHE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#156E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/>
                        </a:rPr>
                        <a:t>#157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490538" y="1976797"/>
            <a:ext cx="8230153" cy="1998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SA2#155AH(e), 0.75 TU was assigned for both study and normative phases: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Resolve the ENs in the TR conclusion, update conclusions, 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SA2#155,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 WID update, TR for approval.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SA2#156E, 1 TU assigned for normative phase, 30 CRs for normative phase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Progress the normative work.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SA2#157, </a:t>
            </a:r>
            <a:r>
              <a:rPr lang="en-US" altLang="zh-CN" sz="1098" dirty="0">
                <a:solidFill>
                  <a:srgbClr val="FF0000"/>
                </a:solidFill>
              </a:rPr>
              <a:t>1</a:t>
            </a:r>
            <a:r>
              <a:rPr lang="en-US" altLang="zh-CN" sz="1098" dirty="0"/>
              <a:t> TU assigned for normative phase: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Complete the normative work. 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en-US" altLang="zh-CN" sz="1098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304063"/>
              </p:ext>
            </p:extLst>
          </p:nvPr>
        </p:nvGraphicFramePr>
        <p:xfrm>
          <a:off x="886378" y="162202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2.75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7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8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44200</TotalTime>
  <Words>276</Words>
  <Application>Microsoft Office PowerPoint</Application>
  <PresentationFormat>On-screen Show (4:3)</PresentationFormat>
  <Paragraphs>58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等线</vt:lpstr>
      <vt:lpstr>Arial</vt:lpstr>
      <vt:lpstr>Calibri</vt:lpstr>
      <vt:lpstr>Times New Roman</vt:lpstr>
      <vt:lpstr>Office Theme</vt:lpstr>
      <vt:lpstr>FS_eUEPO/eUEPO Status Report</vt:lpstr>
      <vt:lpstr>eUEPO status at SA2#156E</vt:lpstr>
      <vt:lpstr>Rel-18 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</cp:lastModifiedBy>
  <cp:revision>1911</cp:revision>
  <dcterms:created xsi:type="dcterms:W3CDTF">2008-08-30T09:32:10Z</dcterms:created>
  <dcterms:modified xsi:type="dcterms:W3CDTF">2023-04-22T11:26:29Z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