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02" r:id="rId6"/>
    <p:sldId id="803" r:id="rId7"/>
    <p:sldId id="80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FAE9D1-D1EE-4FF7-8799-1480CD215476}" v="2" dt="2023-04-24T07:03:21.65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16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#156e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– 21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Electronic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S2-2305419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WG2#156e</a:t>
            </a:r>
            <a:r>
              <a:rPr lang="en-GB" altLang="de-DE" sz="1200" baseline="0" dirty="0">
                <a:solidFill>
                  <a:schemeClr val="bg1"/>
                </a:solidFill>
              </a:rPr>
              <a:t>, 17 – 21 April, 2023, Electronic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eNPN_Ph2 status after SA2#156e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15359" y="2482531"/>
            <a:ext cx="8913282" cy="377022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11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on N3IWF selection for emergency services for UE not equipped with valid SNPN credentials sent to CT1 (CC: CT4), answering questions on N3IWF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on LI requirements applicable to non-3GPP access to SNPNs sent to SA3-LI (CC: </a:t>
            </a:r>
            <a:r>
              <a:rPr lang="fr-FR" altLang="de-DE" sz="1200" kern="0" dirty="0"/>
              <a:t>CT1, CT4) </a:t>
            </a:r>
            <a:r>
              <a:rPr lang="fr-FR" altLang="de-DE" sz="1200" kern="0" dirty="0" err="1"/>
              <a:t>explaining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that</a:t>
            </a:r>
            <a:r>
              <a:rPr lang="fr-FR" altLang="de-DE" sz="1200" kern="0" dirty="0"/>
              <a:t> the UE </a:t>
            </a:r>
            <a:r>
              <a:rPr lang="fr-FR" altLang="de-DE" sz="1200" kern="0" dirty="0" err="1"/>
              <a:t>does</a:t>
            </a:r>
            <a:r>
              <a:rPr lang="fr-FR" altLang="de-DE" sz="1200" kern="0" dirty="0"/>
              <a:t> not </a:t>
            </a:r>
            <a:r>
              <a:rPr lang="fr-FR" altLang="de-DE" sz="1200" kern="0" dirty="0" err="1"/>
              <a:t>necessarily</a:t>
            </a:r>
            <a:r>
              <a:rPr lang="fr-FR" altLang="de-DE" sz="1200" kern="0" dirty="0"/>
              <a:t> have the </a:t>
            </a:r>
            <a:r>
              <a:rPr lang="fr-FR" altLang="de-DE" sz="1200" kern="0" dirty="0" err="1"/>
              <a:t>subscription</a:t>
            </a:r>
            <a:r>
              <a:rPr lang="fr-FR" altLang="de-DE" sz="1200" kern="0" dirty="0"/>
              <a:t> information </a:t>
            </a:r>
            <a:r>
              <a:rPr lang="fr-FR" altLang="de-DE" sz="1200" kern="0" dirty="0" err="1"/>
              <a:t>when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perfoming</a:t>
            </a:r>
            <a:r>
              <a:rPr lang="fr-FR" altLang="de-DE" sz="1200" kern="0" dirty="0"/>
              <a:t> </a:t>
            </a:r>
            <a:r>
              <a:rPr lang="fr-FR" altLang="de-DE" sz="1200" kern="0" dirty="0" err="1"/>
              <a:t>onboarding</a:t>
            </a:r>
            <a:endParaRPr lang="fr-FR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de-DE" sz="1200" kern="0" dirty="0"/>
              <a:t>1 </a:t>
            </a:r>
            <a:r>
              <a:rPr lang="fr-FR" altLang="de-DE" sz="1200" kern="0" dirty="0" err="1"/>
              <a:t>Reply</a:t>
            </a:r>
            <a:r>
              <a:rPr lang="fr-FR" altLang="de-DE" sz="1200" kern="0" dirty="0"/>
              <a:t> LS on </a:t>
            </a:r>
            <a:r>
              <a:rPr lang="en-US" altLang="de-DE" sz="1200" kern="0" dirty="0"/>
              <a:t>issues related to SNPN selection for localized services sent to CT1 (CC_: SA1, CT4) informing that SA2 agreed to create separate SNPN selection lists for accessing Localized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related to equivalent SNPN used by the UE for Localized Services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related to onboarding procedure for localized services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CAG enhancements input handled under VMR agenda (e.g. location validity not progressed)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Agreed that resolution of remaining open issues e.g. ENs and postponed issues to be handled by CAT F CRs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input.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8A8AC40-200F-4556-8150-065DB4CB4B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7954789"/>
              </p:ext>
            </p:extLst>
          </p:nvPr>
        </p:nvGraphicFramePr>
        <p:xfrm>
          <a:off x="218574" y="1235547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SP-230096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86053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eNPN_Ph2 status after SA2#156e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250663"/>
            <a:ext cx="8695692" cy="50717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7 CRs approved (3 for TS 23.501, 2 for 23.502, and 2 for TS 23.316)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on N3IWF selection for emergency services for UE not equipped with valid SNPN credentials sent to CT1 (CC: CT4), answering questions on N3IWF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on LI requirements applicable to non-3GPP access to SNPNs sent to SA3-LI (CC: CT1, CT4) explaining that the UE does not necessarily have the subscription information when performing onboarding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3: </a:t>
            </a:r>
            <a:r>
              <a:rPr lang="en-US" altLang="de-DE" sz="1400" b="1" kern="0" dirty="0"/>
              <a:t>Enabling NPN as hosting network for providing access to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input</a:t>
            </a: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4: </a:t>
            </a:r>
            <a:r>
              <a:rPr lang="en-US" altLang="de-DE" sz="1400" b="1" kern="0" dirty="0"/>
              <a:t>Enabling UE to discover, select and access NPN as hosting network and receive localized services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5 CRs approved (3 for TS 23.501 and 2 for TS 23.502)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Reply LS on issues related to SNPN selection for localized services sent to CT1 (CC_: SA1, CT4) informing that SA2 agreed to create separate SNPN selection lists for accessing Localized 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related to equivalent SNPN used by the UE for Localized Services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related to onboarding procedure for localized services postponed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5: </a:t>
            </a:r>
            <a:r>
              <a:rPr lang="en-US" altLang="de-DE" sz="1400" b="1" kern="0" dirty="0"/>
              <a:t>Enabling access to localized services via a specific hosting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input</a:t>
            </a: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Related to Key Issue 6: </a:t>
            </a:r>
            <a:r>
              <a:rPr lang="en-US" altLang="de-DE" sz="1400" b="1" kern="0" dirty="0"/>
              <a:t>Support for returning to home network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input</a:t>
            </a:r>
          </a:p>
        </p:txBody>
      </p:sp>
    </p:spTree>
    <p:extLst>
      <p:ext uri="{BB962C8B-B14F-4D97-AF65-F5344CB8AC3E}">
        <p14:creationId xmlns:p14="http://schemas.microsoft.com/office/powerpoint/2010/main" val="17137490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eNPN_Ph2 status after SA2#156e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251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RAN impacts identified for Key Issue 1 and 2 (no new)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2 and 4 (no new)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(3GPPSA2#157 in May 2023)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Not on the agenda, i.e. only aspects related to incoming </a:t>
            </a:r>
            <a:r>
              <a:rPr lang="en-US" sz="1050" dirty="0" err="1"/>
              <a:t>LSes</a:t>
            </a:r>
            <a:r>
              <a:rPr lang="en-US" sz="1050" dirty="0"/>
              <a:t> to be handled, any CAG enhancement will be treated as part of VMR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SA2#154AHE (Jan 2023),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SA2#155,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SA2#156, Finalize normative work related to KI#2 and KI#4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SA2#157, not on the agenda i.e. only aspects related to incoming </a:t>
            </a:r>
            <a:r>
              <a:rPr lang="en-US" altLang="zh-CN" sz="1050" dirty="0" err="1"/>
              <a:t>LSes</a:t>
            </a:r>
            <a:r>
              <a:rPr lang="en-US" altLang="zh-CN" sz="1050" dirty="0"/>
              <a:t> to be handled, any CAG enhancement will be treated as part of VMR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SA2#158, maintenance i.e. any remaining aspects like ENs will be handled with CAT F CRs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Some aspects dependent on SA3 progress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48B63B-6B3D-E8AA-B661-CA8CE39EF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64906"/>
            <a:ext cx="9144000" cy="49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126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54475</TotalTime>
  <Words>713</Words>
  <Application>Microsoft Office PowerPoint</Application>
  <PresentationFormat>On-screen Show (4:3)</PresentationFormat>
  <Paragraphs>79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eNPN_Ph2 Status Report</vt:lpstr>
      <vt:lpstr>eNPN_Ph2 status after SA2#156e (1/3)</vt:lpstr>
      <vt:lpstr>eNPN_Ph2 status after SA2#156e (2/3)</vt:lpstr>
      <vt:lpstr>eNPN_Ph2 status after SA2#156e (3/3)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1853</cp:revision>
  <dcterms:created xsi:type="dcterms:W3CDTF">2008-08-30T09:32:10Z</dcterms:created>
  <dcterms:modified xsi:type="dcterms:W3CDTF">2023-04-25T15:05:50Z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