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92" r:id="rId6"/>
    <p:sldId id="936" r:id="rId7"/>
    <p:sldId id="790" r:id="rId8"/>
    <p:sldId id="791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5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#156-e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17-21</a:t>
            </a:r>
            <a:r>
              <a:rPr lang="de-DE" altLang="ko-KR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Elbonia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S2-2305417</a:t>
            </a:r>
            <a:endParaRPr lang="de-DE" sz="2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WG2#156-e,</a:t>
            </a:r>
            <a:r>
              <a:rPr lang="en-GB" altLang="de-DE" sz="1200" baseline="0" dirty="0">
                <a:solidFill>
                  <a:schemeClr val="bg1"/>
                </a:solidFill>
              </a:rPr>
              <a:t> 17-21 April, 2023, electronic meeting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2220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MPS_WLAN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/>
              <a:t>Peraton</a:t>
            </a:r>
            <a:r>
              <a:rPr lang="en-US" altLang="en-US" sz="1800" dirty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SA2#156-e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332563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Handle CT1 </a:t>
            </a:r>
            <a:r>
              <a:rPr lang="en-GB" sz="1400" dirty="0"/>
              <a:t>LS on Handling of the Allowed PDU session status IE in Non-allowed service area in SA2#157.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2222063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SA2#155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9795107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SA2#154AH-e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85385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1 Discussion Paper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2584946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8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c30912-d230-4cc2-b11f-bb5ca2a6b6f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43396</TotalTime>
  <Words>338</Words>
  <Application>Microsoft Office PowerPoint</Application>
  <PresentationFormat>On-screen Show (4:3)</PresentationFormat>
  <Paragraphs>112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SA2#156-e</vt:lpstr>
      <vt:lpstr>MPS_WLAN after SA2#155</vt:lpstr>
      <vt:lpstr>MPS_WLAN after SA2#154AH-e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1916</cp:revision>
  <dcterms:created xsi:type="dcterms:W3CDTF">2008-08-30T09:32:10Z</dcterms:created>
  <dcterms:modified xsi:type="dcterms:W3CDTF">2023-04-25T15:36:38Z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