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796" r:id="rId7"/>
    <p:sldId id="79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73D60E-0282-4F42-A5C8-5EC04D93406F}" v="5" dt="2023-04-23T22:03:53.60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213" d="100"/>
          <a:sy n="213" d="100"/>
        </p:scale>
        <p:origin x="474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AA73D60E-0282-4F42-A5C8-5EC04D93406F}"/>
    <pc:docChg chg="undo custSel addSld delSld modSld sldOrd">
      <pc:chgData name="Hong Cheng" userId="2d0b1172-628d-45ff-b9ab-d2d61d870e1b" providerId="ADAL" clId="{AA73D60E-0282-4F42-A5C8-5EC04D93406F}" dt="2023-04-23T22:05:31.563" v="1030" actId="20577"/>
      <pc:docMkLst>
        <pc:docMk/>
      </pc:docMkLst>
      <pc:sldChg chg="modSp mod">
        <pc:chgData name="Hong Cheng" userId="2d0b1172-628d-45ff-b9ab-d2d61d870e1b" providerId="ADAL" clId="{AA73D60E-0282-4F42-A5C8-5EC04D93406F}" dt="2023-04-23T19:11:31.462" v="41" actId="20577"/>
        <pc:sldMkLst>
          <pc:docMk/>
          <pc:sldMk cId="0" sldId="303"/>
        </pc:sldMkLst>
        <pc:spChg chg="mod">
          <ac:chgData name="Hong Cheng" userId="2d0b1172-628d-45ff-b9ab-d2d61d870e1b" providerId="ADAL" clId="{AA73D60E-0282-4F42-A5C8-5EC04D93406F}" dt="2023-04-23T19:11:04.262" v="7" actId="20577"/>
          <ac:spMkLst>
            <pc:docMk/>
            <pc:sldMk cId="0" sldId="303"/>
            <ac:spMk id="2" creationId="{00000000-0000-0000-0000-000000000000}"/>
          </ac:spMkLst>
        </pc:spChg>
        <pc:spChg chg="mod">
          <ac:chgData name="Hong Cheng" userId="2d0b1172-628d-45ff-b9ab-d2d61d870e1b" providerId="ADAL" clId="{AA73D60E-0282-4F42-A5C8-5EC04D93406F}" dt="2023-04-23T19:11:31.462" v="41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Hong Cheng" userId="2d0b1172-628d-45ff-b9ab-d2d61d870e1b" providerId="ADAL" clId="{AA73D60E-0282-4F42-A5C8-5EC04D93406F}" dt="2023-04-23T19:11:20.138" v="20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add del mod">
        <pc:chgData name="Hong Cheng" userId="2d0b1172-628d-45ff-b9ab-d2d61d870e1b" providerId="ADAL" clId="{AA73D60E-0282-4F42-A5C8-5EC04D93406F}" dt="2023-04-23T19:13:35.804" v="53" actId="47"/>
        <pc:sldMkLst>
          <pc:docMk/>
          <pc:sldMk cId="2355700947" sldId="789"/>
        </pc:sldMkLst>
        <pc:graphicFrameChg chg="modGraphic">
          <ac:chgData name="Hong Cheng" userId="2d0b1172-628d-45ff-b9ab-d2d61d870e1b" providerId="ADAL" clId="{AA73D60E-0282-4F42-A5C8-5EC04D93406F}" dt="2023-04-23T19:12:50.240" v="51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add del">
        <pc:chgData name="Hong Cheng" userId="2d0b1172-628d-45ff-b9ab-d2d61d870e1b" providerId="ADAL" clId="{AA73D60E-0282-4F42-A5C8-5EC04D93406F}" dt="2023-04-23T19:13:35.804" v="53" actId="47"/>
        <pc:sldMkLst>
          <pc:docMk/>
          <pc:sldMk cId="1304530617" sldId="791"/>
        </pc:sldMkLst>
      </pc:sldChg>
      <pc:sldChg chg="add del">
        <pc:chgData name="Hong Cheng" userId="2d0b1172-628d-45ff-b9ab-d2d61d870e1b" providerId="ADAL" clId="{AA73D60E-0282-4F42-A5C8-5EC04D93406F}" dt="2023-04-23T19:13:35.804" v="53" actId="47"/>
        <pc:sldMkLst>
          <pc:docMk/>
          <pc:sldMk cId="1346523741" sldId="794"/>
        </pc:sldMkLst>
      </pc:sldChg>
      <pc:sldChg chg="modSp add mod">
        <pc:chgData name="Hong Cheng" userId="2d0b1172-628d-45ff-b9ab-d2d61d870e1b" providerId="ADAL" clId="{AA73D60E-0282-4F42-A5C8-5EC04D93406F}" dt="2023-04-23T22:05:31.563" v="1030" actId="20577"/>
        <pc:sldMkLst>
          <pc:docMk/>
          <pc:sldMk cId="1200233846" sldId="795"/>
        </pc:sldMkLst>
        <pc:spChg chg="mod">
          <ac:chgData name="Hong Cheng" userId="2d0b1172-628d-45ff-b9ab-d2d61d870e1b" providerId="ADAL" clId="{AA73D60E-0282-4F42-A5C8-5EC04D93406F}" dt="2023-04-23T19:13:41.077" v="55" actId="20577"/>
          <ac:spMkLst>
            <pc:docMk/>
            <pc:sldMk cId="1200233846" sldId="795"/>
            <ac:spMk id="2" creationId="{E6ED52C4-5430-4D56-8D2A-947A8B15DB3C}"/>
          </ac:spMkLst>
        </pc:spChg>
        <pc:spChg chg="mod">
          <ac:chgData name="Hong Cheng" userId="2d0b1172-628d-45ff-b9ab-d2d61d870e1b" providerId="ADAL" clId="{AA73D60E-0282-4F42-A5C8-5EC04D93406F}" dt="2023-04-23T22:05:31.563" v="1030" actId="20577"/>
          <ac:spMkLst>
            <pc:docMk/>
            <pc:sldMk cId="1200233846" sldId="795"/>
            <ac:spMk id="5" creationId="{15D28A3F-B4FD-414F-9637-F7C890005039}"/>
          </ac:spMkLst>
        </pc:spChg>
        <pc:graphicFrameChg chg="mod modGraphic">
          <ac:chgData name="Hong Cheng" userId="2d0b1172-628d-45ff-b9ab-d2d61d870e1b" providerId="ADAL" clId="{AA73D60E-0282-4F42-A5C8-5EC04D93406F}" dt="2023-04-23T19:16:35.673" v="70"/>
          <ac:graphicFrameMkLst>
            <pc:docMk/>
            <pc:sldMk cId="1200233846" sldId="795"/>
            <ac:graphicFrameMk id="7" creationId="{8E7B86D5-0B56-4201-87AC-24C0DDEF5E75}"/>
          </ac:graphicFrameMkLst>
        </pc:graphicFrameChg>
      </pc:sldChg>
      <pc:sldChg chg="addSp delSp modSp add mod">
        <pc:chgData name="Hong Cheng" userId="2d0b1172-628d-45ff-b9ab-d2d61d870e1b" providerId="ADAL" clId="{AA73D60E-0282-4F42-A5C8-5EC04D93406F}" dt="2023-04-23T22:02:44.238" v="922" actId="14734"/>
        <pc:sldMkLst>
          <pc:docMk/>
          <pc:sldMk cId="2039749291" sldId="796"/>
        </pc:sldMkLst>
        <pc:spChg chg="mod">
          <ac:chgData name="Hong Cheng" userId="2d0b1172-628d-45ff-b9ab-d2d61d870e1b" providerId="ADAL" clId="{AA73D60E-0282-4F42-A5C8-5EC04D93406F}" dt="2023-04-23T19:15:08.271" v="65" actId="20577"/>
          <ac:spMkLst>
            <pc:docMk/>
            <pc:sldMk cId="2039749291" sldId="796"/>
            <ac:spMk id="2" creationId="{7004E1B6-7C10-4462-B5DD-BB275803E4D3}"/>
          </ac:spMkLst>
        </pc:spChg>
        <pc:spChg chg="mod">
          <ac:chgData name="Hong Cheng" userId="2d0b1172-628d-45ff-b9ab-d2d61d870e1b" providerId="ADAL" clId="{AA73D60E-0282-4F42-A5C8-5EC04D93406F}" dt="2023-04-23T22:02:07.720" v="914" actId="20577"/>
          <ac:spMkLst>
            <pc:docMk/>
            <pc:sldMk cId="2039749291" sldId="796"/>
            <ac:spMk id="4" creationId="{07639B51-7A60-40FF-963D-02AC48416E72}"/>
          </ac:spMkLst>
        </pc:spChg>
        <pc:spChg chg="add del">
          <ac:chgData name="Hong Cheng" userId="2d0b1172-628d-45ff-b9ab-d2d61d870e1b" providerId="ADAL" clId="{AA73D60E-0282-4F42-A5C8-5EC04D93406F}" dt="2023-04-23T22:00:08.982" v="889" actId="22"/>
          <ac:spMkLst>
            <pc:docMk/>
            <pc:sldMk cId="2039749291" sldId="796"/>
            <ac:spMk id="7" creationId="{55E1A87F-05AA-C86C-F606-14BB1F927955}"/>
          </ac:spMkLst>
        </pc:spChg>
        <pc:graphicFrameChg chg="del mod modGraphic">
          <ac:chgData name="Hong Cheng" userId="2d0b1172-628d-45ff-b9ab-d2d61d870e1b" providerId="ADAL" clId="{AA73D60E-0282-4F42-A5C8-5EC04D93406F}" dt="2023-04-23T22:00:03.345" v="887" actId="478"/>
          <ac:graphicFrameMkLst>
            <pc:docMk/>
            <pc:sldMk cId="2039749291" sldId="796"/>
            <ac:graphicFrameMk id="3" creationId="{77D2F657-D246-47E9-92C4-0C8645A34AA1}"/>
          </ac:graphicFrameMkLst>
        </pc:graphicFrameChg>
        <pc:graphicFrameChg chg="add mod ord modGraphic">
          <ac:chgData name="Hong Cheng" userId="2d0b1172-628d-45ff-b9ab-d2d61d870e1b" providerId="ADAL" clId="{AA73D60E-0282-4F42-A5C8-5EC04D93406F}" dt="2023-04-23T22:02:44.238" v="922" actId="14734"/>
          <ac:graphicFrameMkLst>
            <pc:docMk/>
            <pc:sldMk cId="2039749291" sldId="796"/>
            <ac:graphicFrameMk id="8" creationId="{F56DA99D-AAE9-F73C-73EA-8C8827F5A08B}"/>
          </ac:graphicFrameMkLst>
        </pc:graphicFrameChg>
      </pc:sldChg>
      <pc:sldChg chg="modSp add mod">
        <pc:chgData name="Hong Cheng" userId="2d0b1172-628d-45ff-b9ab-d2d61d870e1b" providerId="ADAL" clId="{AA73D60E-0282-4F42-A5C8-5EC04D93406F}" dt="2023-04-23T22:05:01.537" v="1020" actId="6549"/>
        <pc:sldMkLst>
          <pc:docMk/>
          <pc:sldMk cId="2816755337" sldId="797"/>
        </pc:sldMkLst>
        <pc:spChg chg="mod">
          <ac:chgData name="Hong Cheng" userId="2d0b1172-628d-45ff-b9ab-d2d61d870e1b" providerId="ADAL" clId="{AA73D60E-0282-4F42-A5C8-5EC04D93406F}" dt="2023-04-23T19:14:40.200" v="62" actId="20577"/>
          <ac:spMkLst>
            <pc:docMk/>
            <pc:sldMk cId="2816755337" sldId="797"/>
            <ac:spMk id="2" creationId="{7004E1B6-7C10-4462-B5DD-BB275803E4D3}"/>
          </ac:spMkLst>
        </pc:spChg>
        <pc:spChg chg="mod">
          <ac:chgData name="Hong Cheng" userId="2d0b1172-628d-45ff-b9ab-d2d61d870e1b" providerId="ADAL" clId="{AA73D60E-0282-4F42-A5C8-5EC04D93406F}" dt="2023-04-23T22:05:01.537" v="1020" actId="6549"/>
          <ac:spMkLst>
            <pc:docMk/>
            <pc:sldMk cId="2816755337" sldId="797"/>
            <ac:spMk id="5" creationId="{88DB0DF5-3773-4C51-A7A1-AB98B0519144}"/>
          </ac:spMkLst>
        </pc:spChg>
        <pc:graphicFrameChg chg="mod modGraphic">
          <ac:chgData name="Hong Cheng" userId="2d0b1172-628d-45ff-b9ab-d2d61d870e1b" providerId="ADAL" clId="{AA73D60E-0282-4F42-A5C8-5EC04D93406F}" dt="2023-04-23T22:03:53.606" v="949"/>
          <ac:graphicFrameMkLst>
            <pc:docMk/>
            <pc:sldMk cId="2816755337" sldId="797"/>
            <ac:graphicFrameMk id="7" creationId="{C2BD033E-E5DA-4171-8B71-C2F129698C50}"/>
          </ac:graphicFrameMkLst>
        </pc:graphicFrameChg>
      </pc:sldChg>
      <pc:sldChg chg="del">
        <pc:chgData name="Hong Cheng" userId="2d0b1172-628d-45ff-b9ab-d2d61d870e1b" providerId="ADAL" clId="{AA73D60E-0282-4F42-A5C8-5EC04D93406F}" dt="2023-04-23T19:11:43.719" v="45" actId="47"/>
        <pc:sldMkLst>
          <pc:docMk/>
          <pc:sldMk cId="1866739658" sldId="803"/>
        </pc:sldMkLst>
      </pc:sldChg>
      <pc:sldChg chg="new del ord">
        <pc:chgData name="Hong Cheng" userId="2d0b1172-628d-45ff-b9ab-d2d61d870e1b" providerId="ADAL" clId="{AA73D60E-0282-4F42-A5C8-5EC04D93406F}" dt="2023-04-23T19:12:21.520" v="47" actId="47"/>
        <pc:sldMkLst>
          <pc:docMk/>
          <pc:sldMk cId="786269190" sldId="80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#156e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– 21 April, 2023, Electronic Meeting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WG2#156E,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17 – 21 April, 2023, Electronic Meeting	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Vehicle Mounted Relays (VMR) </a:t>
            </a:r>
            <a:br>
              <a:rPr lang="en-US" altLang="zh-CN" b="1" dirty="0"/>
            </a:br>
            <a:r>
              <a:rPr lang="en-US" altLang="zh-CN" b="1" dirty="0"/>
              <a:t>Status </a:t>
            </a:r>
            <a:r>
              <a:rPr lang="en-US" altLang="zh-CN" b="1" dirty="0" err="1"/>
              <a:t>Reprot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S2-2305415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SA2#156E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Normative Phase work progress to 80%.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TU used for the E-meeting (processed 35 contributions, including documents transferred from eNPN_Ph2).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>
                <a:highlight>
                  <a:srgbClr val="FFFF00"/>
                </a:highlight>
              </a:rPr>
              <a:t>1 </a:t>
            </a:r>
            <a:r>
              <a:rPr lang="en-US" altLang="de-DE" sz="1100" kern="0" dirty="0"/>
              <a:t>TU planned for May (SA2#157) meeting.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Waiting further response from RAN3 regarding </a:t>
            </a:r>
            <a:r>
              <a:rPr lang="en-US" sz="1200" dirty="0" err="1"/>
              <a:t>NRPPa</a:t>
            </a:r>
            <a:r>
              <a:rPr lang="en-US" sz="1200" dirty="0"/>
              <a:t> enhancements.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Waiting SA5 </a:t>
            </a:r>
            <a:r>
              <a:rPr lang="en-US" sz="1200" dirty="0" err="1"/>
              <a:t>resposne</a:t>
            </a:r>
            <a:r>
              <a:rPr lang="en-US" sz="1200" dirty="0"/>
              <a:t> regarding access to VPLMN OAM server by a MBSR</a:t>
            </a:r>
            <a:r>
              <a:rPr lang="en-US" altLang="zh-CN" sz="1200" kern="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WID was updated in SA#99 (SP-230105) with the target dates  </a:t>
            </a: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8 CR approved.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 </a:t>
            </a:r>
            <a:r>
              <a:rPr lang="en-US" altLang="zh-CN" sz="1200" kern="0" dirty="0" err="1"/>
              <a:t>SoH</a:t>
            </a:r>
            <a:r>
              <a:rPr lang="en-US" altLang="zh-CN" sz="1200" kern="0" dirty="0"/>
              <a:t> regarding location restriction for CAG, and agreed to remove the feature from Rel-18 (reflected in S2-2305632).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8051008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56DA99D-AAE9-F73C-73EA-8C8827F5A0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11099"/>
              </p:ext>
            </p:extLst>
          </p:nvPr>
        </p:nvGraphicFramePr>
        <p:xfrm>
          <a:off x="604929" y="3556347"/>
          <a:ext cx="8243233" cy="11366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3634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582468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62720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64205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492746">
                  <a:extLst>
                    <a:ext uri="{9D8B030D-6E8A-4147-A177-3AD203B41FA5}">
                      <a16:colId xmlns:a16="http://schemas.microsoft.com/office/drawing/2014/main" val="3496547722"/>
                    </a:ext>
                  </a:extLst>
                </a:gridCol>
                <a:gridCol w="398306">
                  <a:extLst>
                    <a:ext uri="{9D8B030D-6E8A-4147-A177-3AD203B41FA5}">
                      <a16:colId xmlns:a16="http://schemas.microsoft.com/office/drawing/2014/main" val="2873418967"/>
                    </a:ext>
                  </a:extLst>
                </a:gridCol>
                <a:gridCol w="58718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327957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May,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9516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Normative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#149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#156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#157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TU used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5135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FS_VMR/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VMR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5</a:t>
                      </a:r>
                      <a:endParaRPr lang="en-US" sz="10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 (1.25+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1.0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1.0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7.0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SA2#156E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MBSR node authorization and deauthorization handling.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May Meeting (SA2#157)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Resolve MBSR node authorization/deauthorization (incl. NAS indication, UCU support)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Resolve details on “Additional ULI” support in 5GC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Resolve open issues regarding </a:t>
            </a:r>
            <a:r>
              <a:rPr lang="en-US" sz="1400" dirty="0" err="1"/>
              <a:t>NRPPa</a:t>
            </a:r>
            <a:r>
              <a:rPr lang="en-US" sz="1400" dirty="0"/>
              <a:t> enhancement for LCS support via MBSR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Close all open ENs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work Plan</a:t>
            </a:r>
            <a:r>
              <a:rPr lang="en-US" altLang="zh-CN" sz="1800" dirty="0"/>
              <a:t>: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SA2#150 Apr’22: 0.5 (New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SA2#151 May’22: 0.5 (Last chance for KIs; 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SA2#152 Aug’22: 0.5 (Solution updates; 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SA2#154 Nov’22: 1.25 (Resolve RAN dependent open issues for selected solutions); start normative work 0.75.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SA2#154AH-E Jan’23: 0.5 (Normative work)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SA2#155 Feb’23: 0 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SA2#156E Apr’23: 1.0 (Normative work)   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800" dirty="0"/>
              <a:t>SA2#157 May’23: </a:t>
            </a:r>
            <a:r>
              <a:rPr lang="en-US" altLang="zh-CN" sz="800" dirty="0">
                <a:highlight>
                  <a:srgbClr val="FFFF00"/>
                </a:highlight>
              </a:rPr>
              <a:t>1.0  (Normative work) – additional 0.5 TU requested.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492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</a:t>
            </a:r>
            <a:r>
              <a:rPr lang="en-US" altLang="zh-CN" sz="3200" b="1" dirty="0"/>
              <a:t>VMR </a:t>
            </a:r>
            <a:r>
              <a:rPr lang="en-US" altLang="de-DE" b="1" dirty="0"/>
              <a:t>status at SA#100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Normative Phase work progress to 80%.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cs typeface="+mn-cs"/>
              </a:rPr>
              <a:t>8 CRs approved, 1 </a:t>
            </a:r>
            <a:r>
              <a:rPr lang="en-US" sz="1050" kern="0" dirty="0" err="1">
                <a:cs typeface="+mn-cs"/>
              </a:rPr>
              <a:t>SoH</a:t>
            </a:r>
            <a:r>
              <a:rPr lang="en-US" sz="1050" kern="0" dirty="0">
                <a:cs typeface="+mn-cs"/>
              </a:rPr>
              <a:t> with agreed WF </a:t>
            </a:r>
            <a:r>
              <a:rPr lang="en-US" sz="1050" kern="0" dirty="0" err="1">
                <a:cs typeface="+mn-cs"/>
              </a:rPr>
              <a:t>w.r.t.</a:t>
            </a:r>
            <a:r>
              <a:rPr lang="en-US" sz="1050" kern="0" dirty="0">
                <a:cs typeface="+mn-cs"/>
              </a:rPr>
              <a:t> CAG. </a:t>
            </a:r>
            <a:endParaRPr lang="en-US" sz="105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highlight>
                  <a:srgbClr val="FFFF00"/>
                </a:highlight>
                <a:ea typeface="+mn-ea"/>
                <a:cs typeface="+mn-cs"/>
              </a:rPr>
              <a:t>1.0 TU </a:t>
            </a:r>
            <a:r>
              <a:rPr lang="en-US" sz="1050" kern="0" dirty="0">
                <a:ea typeface="+mn-ea"/>
                <a:cs typeface="+mn-cs"/>
              </a:rPr>
              <a:t>remaining for the WID in SA2#157.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05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Pending response from RAN2/3.</a:t>
            </a: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Normative work based on approved WID.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2BD033E-E5DA-4171-8B71-C2F129698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2017226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553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51022</TotalTime>
  <Words>562</Words>
  <Application>Microsoft Office PowerPoint</Application>
  <PresentationFormat>On-screen Show (4:3)</PresentationFormat>
  <Paragraphs>122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Vehicle Mounted Relays (VMR)  Status Reprot</vt:lpstr>
      <vt:lpstr>FS_VMR status after SA2#156E (1/2)</vt:lpstr>
      <vt:lpstr>FS_VMR status after SA2#156E (2/2)</vt:lpstr>
      <vt:lpstr>FS_VMR status at SA#100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Qulacomm-Hong Cheng</cp:lastModifiedBy>
  <cp:revision>1928</cp:revision>
  <dcterms:created xsi:type="dcterms:W3CDTF">2008-08-30T09:32:10Z</dcterms:created>
  <dcterms:modified xsi:type="dcterms:W3CDTF">2023-04-23T22:05:37Z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