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8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54" d="100"/>
          <a:sy n="154" d="100"/>
        </p:scale>
        <p:origin x="2704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150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#156-e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17 - 21 April, 2023, Electronic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30736" y="29400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S2-2305411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1032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WG2#156-e,</a:t>
            </a:r>
            <a:r>
              <a:rPr lang="en-GB" altLang="de-DE" sz="1200" baseline="0">
                <a:solidFill>
                  <a:schemeClr val="bg1"/>
                </a:solidFill>
              </a:rPr>
              <a:t> </a:t>
            </a:r>
            <a:r>
              <a:rPr lang="en-US" altLang="de-DE" sz="1200" baseline="0">
                <a:solidFill>
                  <a:schemeClr val="bg1"/>
                </a:solidFill>
              </a:rPr>
              <a:t>17 - 21 April, 2023, Electronic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FS_ATSSS_Ph3, ATSSS_Ph3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 b="1"/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/>
              <a:t>FS_ATSSS_Ph3, ATSSS_Ph3 </a:t>
            </a:r>
            <a:br>
              <a:rPr lang="en-US" altLang="de-DE" sz="2800" b="1" dirty="0"/>
            </a:br>
            <a:r>
              <a:rPr lang="en-US" altLang="de-DE" sz="2800" b="1" dirty="0"/>
              <a:t>status </a:t>
            </a:r>
            <a:r>
              <a:rPr lang="en-US" altLang="de-DE" sz="2800" b="1"/>
              <a:t>after SA2#156-e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8251" y="3227280"/>
            <a:ext cx="8713239" cy="3181781"/>
          </a:xfrm>
        </p:spPr>
        <p:txBody>
          <a:bodyPr>
            <a:normAutofit lnSpcReduction="100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The study was completed in Oct. 2022 and TR 23.700-53 v18.0.0 is published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1800" b="1"/>
              <a:t>Normative work started in SA2#154AH-e (Jan. 16-20, 2023) and completed in SA2#156-e (Apr. 17-21, 2023)</a:t>
            </a:r>
            <a:endParaRPr lang="en-US" altLang="de-DE" sz="1400" b="1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Normative work continued and 11 CRs agreed in SA2#156-e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All Key Issues (KI#6, KI#5, KI#3, KI#2) are 100% complete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One EN introduced in 23.502 on Network Triggered Service Request but can be resolved with a CatF CR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/>
              <a:t>None</a:t>
            </a:r>
            <a:endParaRPr lang="en-US" altLang="zh-CN" sz="140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/>
              <a:t>Contentious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/>
              <a:t>None</a:t>
            </a:r>
            <a:endParaRPr lang="de-DE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FCA5CF5F-109A-4458-ADAC-EFCC56A242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1936184"/>
              </p:ext>
            </p:extLst>
          </p:nvPr>
        </p:nvGraphicFramePr>
        <p:xfrm>
          <a:off x="166966" y="1244570"/>
          <a:ext cx="8810067" cy="197539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85% &gt; 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 &gt; SP-221119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488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8057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/>
              <a:t>FS_ATSSS_Ph3, ATSSS_Ph3 </a:t>
            </a:r>
            <a:br>
              <a:rPr lang="en-US" altLang="de-DE" sz="2800" b="1"/>
            </a:br>
            <a:r>
              <a:rPr lang="en-US" altLang="de-DE" sz="2800" b="1"/>
              <a:t>status after SA2#156-e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4199" y="1253680"/>
            <a:ext cx="8669135" cy="380241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/>
              <a:t>Risks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/>
              <a:t>None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/>
              <a:t>Focus for the Next Meeting (SA2#156)</a:t>
            </a:r>
            <a:r>
              <a:rPr lang="de-DE" sz="1800"/>
              <a:t>:</a:t>
            </a:r>
            <a:endParaRPr lang="en-US" sz="18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Resume and finalize the normative work</a:t>
            </a:r>
            <a:endParaRPr lang="en-US" sz="100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100% progress on </a:t>
            </a:r>
            <a:r>
              <a:rPr lang="en-US" altLang="zh-CN" sz="1600"/>
              <a:t>the study</a:t>
            </a:r>
            <a:endParaRPr lang="en-US" altLang="zh-CN" sz="16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SA2#149E Feb(0.5 TU</a:t>
            </a:r>
            <a:r>
              <a:rPr lang="en-US" altLang="zh-CN" sz="1200"/>
              <a:t>): </a:t>
            </a:r>
            <a:r>
              <a:rPr lang="en-US" altLang="ko-KR" sz="1200"/>
              <a:t>TR skeleton, scope, architectural assumptions, </a:t>
            </a:r>
            <a:r>
              <a:rPr lang="en-US" altLang="zh-CN" sz="1200"/>
              <a:t>4 KIs and 3 solutions agreed</a:t>
            </a:r>
            <a:r>
              <a:rPr lang="en-US" altLang="ko-KR" sz="1200"/>
              <a:t>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/>
              <a:t>SA2#150E Apr(1.5 </a:t>
            </a:r>
            <a:r>
              <a:rPr lang="en-US" altLang="zh-CN" sz="1200" dirty="0"/>
              <a:t>TU</a:t>
            </a:r>
            <a:r>
              <a:rPr lang="en-US" altLang="zh-CN" sz="1200"/>
              <a:t>): Solutions agreed for KI#2, KI#3, KI#5 and KI#6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/>
              <a:t>May(1 </a:t>
            </a:r>
            <a:r>
              <a:rPr lang="en-US" altLang="zh-CN" sz="1200" dirty="0"/>
              <a:t>TU</a:t>
            </a:r>
            <a:r>
              <a:rPr lang="en-US" altLang="zh-CN" sz="1200"/>
              <a:t>): More solutions agreed for all KIs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SA2#152E Aug(2 </a:t>
            </a:r>
            <a:r>
              <a:rPr lang="en-US" altLang="zh-CN" sz="1200" dirty="0"/>
              <a:t>TU</a:t>
            </a:r>
            <a:r>
              <a:rPr lang="en-US" altLang="zh-CN" sz="1200"/>
              <a:t>): Initial evaluations and conclusions agreed for KI#3, KI#5 and KI#6; WID </a:t>
            </a:r>
            <a:r>
              <a:rPr lang="en-US" altLang="zh-CN" sz="1200" dirty="0"/>
              <a:t>approval; TR </a:t>
            </a:r>
            <a:r>
              <a:rPr lang="en-US" altLang="zh-CN" sz="1200"/>
              <a:t>for info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SA2#153E Oct(1 TU): Final evaluations and conclusions; WID updated and approved; TR for approval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100% </a:t>
            </a:r>
            <a:r>
              <a:rPr lang="en-US" altLang="zh-CN" sz="1600" dirty="0"/>
              <a:t>progress on the </a:t>
            </a:r>
            <a:r>
              <a:rPr lang="en-US" altLang="zh-CN" sz="1600"/>
              <a:t>normative work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SA2#154AH-E Jan(1.25 TU): Normative work initiated and 10 CRs agreed for all KIs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SA2#156 Apr.(1.25 </a:t>
            </a:r>
            <a:r>
              <a:rPr lang="en-US" altLang="zh-CN" sz="1200" dirty="0"/>
              <a:t>TU</a:t>
            </a:r>
            <a:r>
              <a:rPr lang="en-US" altLang="zh-CN" sz="1200"/>
              <a:t>): Normative work continued and 11 CRs agreed. All KIs completed.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Further work: Maintain the ATSSS_ph3 specs with CatF CRs</a:t>
            </a:r>
            <a:endParaRPr lang="en-US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F2622-6038-46A9-8E30-906F1AD87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8" y="5314178"/>
            <a:ext cx="9144000" cy="69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19139</TotalTime>
  <Words>406</Words>
  <Application>Microsoft Office PowerPoint</Application>
  <PresentationFormat>On-screen Show 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FS_ATSSS_Ph3, ATSSS_Ph3  Status Report</vt:lpstr>
      <vt:lpstr>FS_ATSSS_Ph3, ATSSS_Ph3  status after SA2#156-e</vt:lpstr>
      <vt:lpstr>FS_ATSSS_Ph3, ATSSS_Ph3  status after SA2#156-e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Apostolis-r00</cp:lastModifiedBy>
  <cp:revision>1435</cp:revision>
  <dcterms:created xsi:type="dcterms:W3CDTF">2008-08-30T09:32:10Z</dcterms:created>
  <dcterms:modified xsi:type="dcterms:W3CDTF">2023-04-25T08:14:56Z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