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2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20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156-e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April,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2023,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S2-2305403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</a:t>
            </a:r>
            <a:r>
              <a:rPr lang="fr-FR" altLang="de-DE" sz="1200" dirty="0" smtClean="0">
                <a:solidFill>
                  <a:schemeClr val="bg1"/>
                </a:solidFill>
              </a:rPr>
              <a:t>156-e, </a:t>
            </a:r>
            <a:r>
              <a:rPr lang="en-US" altLang="de-DE" sz="1200" dirty="0" smtClean="0">
                <a:solidFill>
                  <a:schemeClr val="bg1"/>
                </a:solidFill>
              </a:rPr>
              <a:t>17 </a:t>
            </a:r>
            <a:r>
              <a:rPr lang="en-US" altLang="de-DE" sz="1200" dirty="0" smtClean="0">
                <a:solidFill>
                  <a:schemeClr val="bg1"/>
                </a:solidFill>
              </a:rPr>
              <a:t>- </a:t>
            </a:r>
            <a:r>
              <a:rPr lang="en-US" altLang="de-DE" sz="1200" dirty="0" smtClean="0">
                <a:solidFill>
                  <a:schemeClr val="bg1"/>
                </a:solidFill>
              </a:rPr>
              <a:t>21 April, </a:t>
            </a:r>
            <a:r>
              <a:rPr lang="en-US" altLang="de-DE" sz="1200" dirty="0" smtClean="0">
                <a:solidFill>
                  <a:schemeClr val="bg1"/>
                </a:solidFill>
              </a:rPr>
              <a:t>2023, </a:t>
            </a:r>
            <a:r>
              <a:rPr lang="en-US" altLang="de-DE" sz="1200" dirty="0" smtClean="0">
                <a:solidFill>
                  <a:schemeClr val="bg1"/>
                </a:solidFill>
              </a:rPr>
              <a:t>E-meeting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SA2#156-e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19 </a:t>
            </a:r>
            <a:r>
              <a:rPr lang="en-US" altLang="de-DE" sz="1200" kern="0" dirty="0" smtClean="0"/>
              <a:t>CRs to TS </a:t>
            </a:r>
            <a:r>
              <a:rPr lang="en-US" altLang="de-DE" sz="1200" kern="0" dirty="0" smtClean="0"/>
              <a:t>23.304 and 1 CR to TS </a:t>
            </a:r>
            <a:r>
              <a:rPr lang="en-US" altLang="de-DE" sz="1200" kern="0" smtClean="0"/>
              <a:t>23.503 </a:t>
            </a:r>
            <a:r>
              <a:rPr lang="en-US" altLang="de-DE" sz="1200" kern="0" smtClean="0"/>
              <a:t>were </a:t>
            </a:r>
            <a:r>
              <a:rPr lang="en-US" altLang="de-DE" sz="1200" kern="0" dirty="0" smtClean="0"/>
              <a:t>agreed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 smtClean="0"/>
              <a:t>LS </a:t>
            </a:r>
            <a:r>
              <a:rPr lang="en-US" altLang="de-DE" sz="1200" kern="0" dirty="0" smtClean="0"/>
              <a:t>to RAN2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TU is </a:t>
            </a:r>
            <a:r>
              <a:rPr lang="en-US" altLang="de-DE" sz="1200" kern="0" dirty="0" smtClean="0"/>
              <a:t>used for normative work at </a:t>
            </a:r>
            <a:r>
              <a:rPr lang="en-US" altLang="de-DE" sz="1200" kern="0" dirty="0" smtClean="0"/>
              <a:t>SA2#156-e.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938756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09cef1fd-e61b-4dbf-b745-21988b13f978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43648</TotalTime>
  <Words>126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5G_ProSe_Ph2 Status Report</vt:lpstr>
      <vt:lpstr>5G_ProSe_Ph2 status after SA2#156-e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1960</cp:revision>
  <dcterms:created xsi:type="dcterms:W3CDTF">2008-08-30T09:32:10Z</dcterms:created>
  <dcterms:modified xsi:type="dcterms:W3CDTF">2023-04-24T01:46:46Z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