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4" r:id="rId3"/>
    <p:sldId id="839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85978" autoAdjust="0"/>
  </p:normalViewPr>
  <p:slideViewPr>
    <p:cSldViewPr snapToGrid="0">
      <p:cViewPr varScale="1">
        <p:scale>
          <a:sx n="67" d="100"/>
          <a:sy n="67" d="100"/>
        </p:scale>
        <p:origin x="-14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85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#S2-156e	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April 17 - 21, 2023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S2-2305402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GB" dirty="0"/>
              <a:t> WI and SID Status Report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5GC </a:t>
            </a:r>
            <a:r>
              <a:rPr lang="en-GB" dirty="0" err="1"/>
              <a:t>LoCation</a:t>
            </a:r>
            <a:r>
              <a:rPr lang="en-GB" dirty="0"/>
              <a:t> Services - Phase </a:t>
            </a:r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GB" dirty="0" smtClean="0"/>
              <a:t>Ming Ai  @  CATT</a:t>
            </a:r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after SA2#156e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03566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65%-&gt;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SP-230093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8"/>
            <a:ext cx="8791131" cy="40095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SA2#156e: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SA2#156e  is the 4th meeting </a:t>
            </a:r>
            <a:r>
              <a:rPr lang="de-DE" altLang="zh-CN" sz="1400" dirty="0">
                <a:solidFill>
                  <a:srgbClr val="000000"/>
                </a:solidFill>
              </a:rPr>
              <a:t>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14 CRs approved for following key areas:</a:t>
            </a:r>
            <a:r>
              <a:rPr lang="en-US" sz="1400" i="1" dirty="0" smtClean="0"/>
              <a:t>”#</a:t>
            </a:r>
            <a:r>
              <a:rPr lang="en-US" sz="1400" i="1" dirty="0"/>
              <a:t>4 Interaction between Location Service and NWDAF</a:t>
            </a:r>
            <a:r>
              <a:rPr lang="en-US" sz="1400" i="1" dirty="0" smtClean="0"/>
              <a:t>”; “#</a:t>
            </a:r>
            <a:r>
              <a:rPr lang="en-US" sz="1400" i="1" dirty="0"/>
              <a:t>7: Support of Positioning Reference Units and Reference </a:t>
            </a:r>
            <a:r>
              <a:rPr lang="en-US" sz="1400" i="1" dirty="0" smtClean="0"/>
              <a:t>UEs “; “KI</a:t>
            </a:r>
            <a:r>
              <a:rPr lang="en-GB" sz="1400" dirty="0" smtClean="0"/>
              <a:t>#8</a:t>
            </a:r>
            <a:r>
              <a:rPr lang="en-GB" sz="1400" dirty="0"/>
              <a:t>: Support of location service continuity in case of UE </a:t>
            </a:r>
            <a:r>
              <a:rPr lang="en-GB" sz="1400" dirty="0" smtClean="0"/>
              <a:t>mobility;</a:t>
            </a:r>
            <a:r>
              <a:rPr lang="en-US" sz="1400" i="1" dirty="0" smtClean="0"/>
              <a:t>”,”</a:t>
            </a:r>
            <a:r>
              <a:rPr lang="en-GB" sz="1400" dirty="0" smtClean="0"/>
              <a:t> #9: Support of positioning requirements related to satellite access;</a:t>
            </a:r>
            <a:r>
              <a:rPr lang="en-US" sz="1400" i="1" dirty="0" smtClean="0"/>
              <a:t>”,“#</a:t>
            </a:r>
            <a:r>
              <a:rPr lang="en-US" sz="1400" i="1" dirty="0"/>
              <a:t>11: Support of enhanced triggered location for UE power saving </a:t>
            </a:r>
            <a:r>
              <a:rPr lang="en-US" sz="1400" i="1" dirty="0" smtClean="0"/>
              <a:t>purpose”, and  others; </a:t>
            </a:r>
          </a:p>
          <a:p>
            <a:pPr lvl="1">
              <a:spcBef>
                <a:spcPts val="0"/>
              </a:spcBef>
            </a:pPr>
            <a:r>
              <a:rPr lang="en-US" sz="1400" i="1" dirty="0" smtClean="0"/>
              <a:t>8  CRs not handle due to exceeding </a:t>
            </a:r>
            <a:r>
              <a:rPr lang="en-US" sz="1400" i="1" dirty="0"/>
              <a:t>TU </a:t>
            </a:r>
            <a:r>
              <a:rPr lang="en-US" sz="1400" i="1" dirty="0" smtClean="0"/>
              <a:t>budget.</a:t>
            </a:r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 smtClean="0"/>
              <a:t>Received following LS: </a:t>
            </a:r>
            <a:r>
              <a:rPr lang="en-GB" sz="1400" i="1" kern="1200" dirty="0">
                <a:latin typeface="Times New Roman" pitchFamily="18" charset="0"/>
              </a:rPr>
              <a:t>LS from RAN WG1: LS reply on the requirement for LPHAP, LS from RAN WG1: LS Reply on PRU Procedures, LS from RAN WG2: Reply LS to SA2 on satellite access for PRUs</a:t>
            </a:r>
            <a:endParaRPr lang="en-US" sz="1400" i="1" kern="1200" dirty="0">
              <a:latin typeface="Times New Roman" pitchFamily="18" charset="0"/>
            </a:endParaRP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Last meeting to </a:t>
            </a:r>
            <a:r>
              <a:rPr lang="en-US" altLang="zh-CN" sz="1400" dirty="0"/>
              <a:t>r</a:t>
            </a:r>
            <a:r>
              <a:rPr lang="en-US" altLang="zh-CN" sz="1400" dirty="0" smtClean="0"/>
              <a:t>esolve open issues: 1. UP positioning, e.g. how to support Local LMF; 2</a:t>
            </a:r>
            <a:r>
              <a:rPr lang="en-US" altLang="zh-CN" sz="1400" dirty="0"/>
              <a:t>. PRU </a:t>
            </a:r>
            <a:r>
              <a:rPr lang="en-US" altLang="zh-CN" sz="1400" dirty="0" smtClean="0"/>
              <a:t>procedures. </a:t>
            </a:r>
          </a:p>
          <a:p>
            <a:pPr lvl="1"/>
            <a:r>
              <a:rPr lang="en-US" altLang="zh-CN" sz="1400" dirty="0" smtClean="0"/>
              <a:t>Continue </a:t>
            </a:r>
            <a:r>
              <a:rPr lang="en-US" altLang="zh-CN" sz="1400" dirty="0" smtClean="0"/>
              <a:t>the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SA2#155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0923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SA2#155 </a:t>
            </a:r>
            <a:r>
              <a:rPr lang="en-US" altLang="zh-CN" sz="1400" dirty="0"/>
              <a:t>was the 9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Paper received.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31912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9742</TotalTime>
  <Words>290</Words>
  <Application>Microsoft Office PowerPoint</Application>
  <PresentationFormat>全屏显示(4:3)</PresentationFormat>
  <Paragraphs>47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 WI and SID Status Report on  5GC LoCation Services - Phase 3</vt:lpstr>
      <vt:lpstr> 5G_eLCS_ph3 status after SA2#156e</vt:lpstr>
      <vt:lpstr> FS_eLCS_ph3 status after SA2#155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 Ai-418</cp:lastModifiedBy>
  <cp:revision>1541</cp:revision>
  <dcterms:created xsi:type="dcterms:W3CDTF">2008-08-30T09:32:10Z</dcterms:created>
  <dcterms:modified xsi:type="dcterms:W3CDTF">2023-04-24T08:19:50Z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